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el">
    <p:bg>
      <p:bgPr>
        <a:solidFill>
          <a:srgbClr val="003462"/>
        </a:solidFill>
      </p:bgPr>
    </p:bg>
    <p:spTree>
      <p:nvGrpSpPr>
        <p:cNvPr id="1" name=""/>
        <p:cNvGrpSpPr/>
        <p:nvPr/>
      </p:nvGrpSpPr>
      <p:grpSpPr>
        <a:xfrm>
          <a:off x="0" y="0"/>
          <a:ext cx="0" cy="0"/>
          <a:chOff x="0" y="0"/>
          <a:chExt cx="0" cy="0"/>
        </a:xfrm>
      </p:grpSpPr>
      <p:sp>
        <p:nvSpPr>
          <p:cNvPr id="11" name="Autor und Datum"/>
          <p:cNvSpPr txBox="1"/>
          <p:nvPr>
            <p:ph type="body" sz="quarter" idx="21" hasCustomPrompt="1"/>
          </p:nvPr>
        </p:nvSpPr>
        <p:spPr>
          <a:xfrm>
            <a:off x="1201340" y="11847162"/>
            <a:ext cx="21971003" cy="636979"/>
          </a:xfrm>
          <a:prstGeom prst="rect">
            <a:avLst/>
          </a:prstGeom>
        </p:spPr>
        <p:txBody>
          <a:bodyPr lIns="45719" tIns="45719" rIns="45719" bIns="45719"/>
          <a:lstStyle>
            <a:lvl1pPr marL="0" indent="0" defTabSz="825500">
              <a:lnSpc>
                <a:spcPct val="100000"/>
              </a:lnSpc>
              <a:spcBef>
                <a:spcPts val="0"/>
              </a:spcBef>
              <a:buSzTx/>
              <a:buNone/>
              <a:defRPr b="1" sz="3600">
                <a:solidFill>
                  <a:srgbClr val="FFFFFF"/>
                </a:solidFill>
              </a:defRPr>
            </a:lvl1pPr>
          </a:lstStyle>
          <a:p>
            <a:pPr/>
            <a:r>
              <a:t>Autor und Datum</a:t>
            </a:r>
          </a:p>
        </p:txBody>
      </p:sp>
      <p:sp>
        <p:nvSpPr>
          <p:cNvPr id="12" name="Titel der Präsentation"/>
          <p:cNvSpPr txBox="1"/>
          <p:nvPr>
            <p:ph type="title" hasCustomPrompt="1"/>
          </p:nvPr>
        </p:nvSpPr>
        <p:spPr>
          <a:xfrm>
            <a:off x="1206496" y="2574991"/>
            <a:ext cx="21971004" cy="4648201"/>
          </a:xfrm>
          <a:prstGeom prst="rect">
            <a:avLst/>
          </a:prstGeom>
        </p:spPr>
        <p:txBody>
          <a:bodyPr anchor="b"/>
          <a:lstStyle>
            <a:lvl1pPr>
              <a:defRPr spc="-232" sz="11600">
                <a:solidFill>
                  <a:srgbClr val="FFFFFF"/>
                </a:solidFill>
              </a:defRPr>
            </a:lvl1pPr>
          </a:lstStyle>
          <a:p>
            <a:pPr/>
            <a:r>
              <a:t>Titel der Präsentation</a:t>
            </a:r>
          </a:p>
        </p:txBody>
      </p:sp>
      <p:sp>
        <p:nvSpPr>
          <p:cNvPr id="13" name="Textebene 1…"/>
          <p:cNvSpPr txBox="1"/>
          <p:nvPr>
            <p:ph type="body" sz="quarter" idx="1" hasCustomPrompt="1"/>
          </p:nvPr>
        </p:nvSpPr>
        <p:spPr>
          <a:xfrm>
            <a:off x="1201342" y="7210490"/>
            <a:ext cx="21971001" cy="1905001"/>
          </a:xfrm>
          <a:prstGeom prst="rect">
            <a:avLst/>
          </a:prstGeom>
        </p:spPr>
        <p:txBody>
          <a:bodyPr/>
          <a:lstStyle>
            <a:lvl1pPr marL="0" indent="0" defTabSz="825500">
              <a:lnSpc>
                <a:spcPct val="100000"/>
              </a:lnSpc>
              <a:spcBef>
                <a:spcPts val="0"/>
              </a:spcBef>
              <a:buSzTx/>
              <a:buNone/>
              <a:defRPr b="1" sz="5500">
                <a:solidFill>
                  <a:schemeClr val="accent1"/>
                </a:solidFill>
              </a:defRPr>
            </a:lvl1pPr>
            <a:lvl2pPr marL="0" indent="457200" defTabSz="825500">
              <a:lnSpc>
                <a:spcPct val="100000"/>
              </a:lnSpc>
              <a:spcBef>
                <a:spcPts val="0"/>
              </a:spcBef>
              <a:buSzTx/>
              <a:buNone/>
              <a:defRPr b="1" sz="5500">
                <a:solidFill>
                  <a:schemeClr val="accent1"/>
                </a:solidFill>
              </a:defRPr>
            </a:lvl2pPr>
            <a:lvl3pPr marL="0" indent="914400" defTabSz="825500">
              <a:lnSpc>
                <a:spcPct val="100000"/>
              </a:lnSpc>
              <a:spcBef>
                <a:spcPts val="0"/>
              </a:spcBef>
              <a:buSzTx/>
              <a:buNone/>
              <a:defRPr b="1" sz="5500">
                <a:solidFill>
                  <a:schemeClr val="accent1"/>
                </a:solidFill>
              </a:defRPr>
            </a:lvl3pPr>
            <a:lvl4pPr marL="0" indent="1371600" defTabSz="825500">
              <a:lnSpc>
                <a:spcPct val="100000"/>
              </a:lnSpc>
              <a:spcBef>
                <a:spcPts val="0"/>
              </a:spcBef>
              <a:buSzTx/>
              <a:buNone/>
              <a:defRPr b="1" sz="5500">
                <a:solidFill>
                  <a:schemeClr val="accent1"/>
                </a:solidFill>
              </a:defRPr>
            </a:lvl4pPr>
            <a:lvl5pPr marL="0" indent="1828800" defTabSz="825500">
              <a:lnSpc>
                <a:spcPct val="100000"/>
              </a:lnSpc>
              <a:spcBef>
                <a:spcPts val="0"/>
              </a:spcBef>
              <a:buSzTx/>
              <a:buNone/>
              <a:defRPr b="1" sz="5500">
                <a:solidFill>
                  <a:schemeClr val="accent1"/>
                </a:solidFill>
              </a:defRPr>
            </a:lvl5pPr>
          </a:lstStyle>
          <a:p>
            <a:pPr/>
            <a:r>
              <a:t>Präsentationsuntertitel</a:t>
            </a:r>
          </a:p>
          <a:p>
            <a:pPr lvl="1"/>
            <a:r>
              <a:t/>
            </a:r>
          </a:p>
          <a:p>
            <a:pPr lvl="2"/>
            <a:r>
              <a:t/>
            </a:r>
          </a:p>
          <a:p>
            <a:pPr lvl="3"/>
            <a:r>
              <a:t/>
            </a:r>
          </a:p>
          <a:p>
            <a:pPr lvl="4"/>
            <a:r>
              <a:t/>
            </a:r>
          </a:p>
        </p:txBody>
      </p:sp>
      <p:sp>
        <p:nvSpPr>
          <p:cNvPr id="14" name="Foliennumm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ufstellung">
    <p:spTree>
      <p:nvGrpSpPr>
        <p:cNvPr id="1" name=""/>
        <p:cNvGrpSpPr/>
        <p:nvPr/>
      </p:nvGrpSpPr>
      <p:grpSpPr>
        <a:xfrm>
          <a:off x="0" y="0"/>
          <a:ext cx="0" cy="0"/>
          <a:chOff x="0" y="0"/>
          <a:chExt cx="0" cy="0"/>
        </a:xfrm>
      </p:grpSpPr>
      <p:sp>
        <p:nvSpPr>
          <p:cNvPr id="98" name="Textebene 1…"/>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5pPr>
          </a:lstStyle>
          <a:p>
            <a:pPr/>
            <a:r>
              <a:t>Aufstellung</a:t>
            </a:r>
          </a:p>
          <a:p>
            <a:pPr lvl="1"/>
            <a:r>
              <a:t/>
            </a:r>
          </a:p>
          <a:p>
            <a:pPr lvl="2"/>
            <a:r>
              <a:t/>
            </a:r>
          </a:p>
          <a:p>
            <a:pPr lvl="3"/>
            <a:r>
              <a:t/>
            </a:r>
          </a:p>
          <a:p>
            <a:pPr lvl="4"/>
            <a:r>
              <a:t/>
            </a:r>
          </a:p>
        </p:txBody>
      </p:sp>
      <p:sp>
        <p:nvSpPr>
          <p:cNvPr id="99"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akt (groß)">
    <p:spTree>
      <p:nvGrpSpPr>
        <p:cNvPr id="1" name=""/>
        <p:cNvGrpSpPr/>
        <p:nvPr/>
      </p:nvGrpSpPr>
      <p:grpSpPr>
        <a:xfrm>
          <a:off x="0" y="0"/>
          <a:ext cx="0" cy="0"/>
          <a:chOff x="0" y="0"/>
          <a:chExt cx="0" cy="0"/>
        </a:xfrm>
      </p:grpSpPr>
      <p:sp>
        <p:nvSpPr>
          <p:cNvPr id="106" name="Textebene 1…"/>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solidFill>
                  <a:schemeClr val="accent1">
                    <a:hueOff val="114395"/>
                    <a:lumOff val="-24975"/>
                  </a:schemeClr>
                </a:solidFill>
              </a:defRPr>
            </a:lvl1pPr>
            <a:lvl2pPr marL="0" indent="457200" algn="ctr">
              <a:lnSpc>
                <a:spcPct val="80000"/>
              </a:lnSpc>
              <a:spcBef>
                <a:spcPts val="0"/>
              </a:spcBef>
              <a:buSzTx/>
              <a:buNone/>
              <a:defRPr b="1" spc="-250" sz="25000">
                <a:solidFill>
                  <a:schemeClr val="accent1">
                    <a:hueOff val="114395"/>
                    <a:lumOff val="-24975"/>
                  </a:schemeClr>
                </a:solidFill>
              </a:defRPr>
            </a:lvl2pPr>
            <a:lvl3pPr marL="0" indent="914400" algn="ctr">
              <a:lnSpc>
                <a:spcPct val="80000"/>
              </a:lnSpc>
              <a:spcBef>
                <a:spcPts val="0"/>
              </a:spcBef>
              <a:buSzTx/>
              <a:buNone/>
              <a:defRPr b="1" spc="-250" sz="25000">
                <a:solidFill>
                  <a:schemeClr val="accent1">
                    <a:hueOff val="114395"/>
                    <a:lumOff val="-24975"/>
                  </a:schemeClr>
                </a:solidFill>
              </a:defRPr>
            </a:lvl3pPr>
            <a:lvl4pPr marL="0" indent="1371600" algn="ctr">
              <a:lnSpc>
                <a:spcPct val="80000"/>
              </a:lnSpc>
              <a:spcBef>
                <a:spcPts val="0"/>
              </a:spcBef>
              <a:buSzTx/>
              <a:buNone/>
              <a:defRPr b="1" spc="-250" sz="25000">
                <a:solidFill>
                  <a:schemeClr val="accent1">
                    <a:hueOff val="114395"/>
                    <a:lumOff val="-24975"/>
                  </a:schemeClr>
                </a:solidFill>
              </a:defRPr>
            </a:lvl4pPr>
            <a:lvl5pPr marL="0" indent="1828800" algn="ctr">
              <a:lnSpc>
                <a:spcPct val="80000"/>
              </a:lnSpc>
              <a:spcBef>
                <a:spcPts val="0"/>
              </a:spcBef>
              <a:buSzTx/>
              <a:buNone/>
              <a:defRPr b="1" spc="-250" sz="25000">
                <a:solidFill>
                  <a:schemeClr val="accent1">
                    <a:hueOff val="114395"/>
                    <a:lumOff val="-24975"/>
                  </a:schemeClr>
                </a:solidFill>
              </a:defRPr>
            </a:lvl5pPr>
          </a:lstStyle>
          <a:p>
            <a:pPr/>
            <a:r>
              <a:t>100 %</a:t>
            </a:r>
          </a:p>
          <a:p>
            <a:pPr lvl="1"/>
            <a:r>
              <a:t/>
            </a:r>
          </a:p>
          <a:p>
            <a:pPr lvl="2"/>
            <a:r>
              <a:t/>
            </a:r>
          </a:p>
          <a:p>
            <a:pPr lvl="3"/>
            <a:r>
              <a:t/>
            </a:r>
          </a:p>
          <a:p>
            <a:pPr lvl="4"/>
            <a:r>
              <a:t/>
            </a:r>
          </a:p>
        </p:txBody>
      </p:sp>
      <p:sp>
        <p:nvSpPr>
          <p:cNvPr id="107" name="Fakte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Fakten</a:t>
            </a:r>
          </a:p>
        </p:txBody>
      </p:sp>
      <p:sp>
        <p:nvSpPr>
          <p:cNvPr id="108"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Zitat">
    <p:spTree>
      <p:nvGrpSpPr>
        <p:cNvPr id="1" name=""/>
        <p:cNvGrpSpPr/>
        <p:nvPr/>
      </p:nvGrpSpPr>
      <p:grpSpPr>
        <a:xfrm>
          <a:off x="0" y="0"/>
          <a:ext cx="0" cy="0"/>
          <a:chOff x="0" y="0"/>
          <a:chExt cx="0" cy="0"/>
        </a:xfrm>
      </p:grpSpPr>
      <p:sp>
        <p:nvSpPr>
          <p:cNvPr id="115" name="Quellenangabe"/>
          <p:cNvSpPr txBox="1"/>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Quellenangabe</a:t>
            </a:r>
          </a:p>
        </p:txBody>
      </p:sp>
      <p:sp>
        <p:nvSpPr>
          <p:cNvPr id="116" name="Textebene 1…"/>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1pPr>
            <a:lvl2pPr marL="638923" indent="-127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2pPr>
            <a:lvl3pPr marL="638923" indent="4445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3pPr>
            <a:lvl4pPr marL="638923" indent="9017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4pPr>
            <a:lvl5pPr marL="638923" indent="13589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5pPr>
          </a:lstStyle>
          <a:p>
            <a:pPr/>
            <a:r>
              <a:t>„Bemerkenswert“</a:t>
            </a:r>
          </a:p>
          <a:p>
            <a:pPr lvl="1"/>
            <a:r>
              <a:t/>
            </a:r>
          </a:p>
          <a:p>
            <a:pPr lvl="2"/>
            <a:r>
              <a:t/>
            </a:r>
          </a:p>
          <a:p>
            <a:pPr lvl="3"/>
            <a:r>
              <a:t/>
            </a:r>
          </a:p>
          <a:p>
            <a:pPr lvl="4"/>
            <a:r>
              <a:t/>
            </a:r>
          </a:p>
        </p:txBody>
      </p:sp>
      <p:sp>
        <p:nvSpPr>
          <p:cNvPr id="117"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3 Stück">
    <p:spTree>
      <p:nvGrpSpPr>
        <p:cNvPr id="1" name=""/>
        <p:cNvGrpSpPr/>
        <p:nvPr/>
      </p:nvGrpSpPr>
      <p:grpSpPr>
        <a:xfrm>
          <a:off x="0" y="0"/>
          <a:ext cx="0" cy="0"/>
          <a:chOff x="0" y="0"/>
          <a:chExt cx="0" cy="0"/>
        </a:xfrm>
      </p:grpSpPr>
      <p:sp>
        <p:nvSpPr>
          <p:cNvPr id="124" name="617931575_1991x1322.jpg"/>
          <p:cNvSpPr/>
          <p:nvPr>
            <p:ph type="pic" sz="quarter" idx="21"/>
          </p:nvPr>
        </p:nvSpPr>
        <p:spPr>
          <a:xfrm>
            <a:off x="15436504" y="1270000"/>
            <a:ext cx="8167167" cy="5422900"/>
          </a:xfrm>
          <a:prstGeom prst="rect">
            <a:avLst/>
          </a:prstGeom>
        </p:spPr>
        <p:txBody>
          <a:bodyPr lIns="91439" tIns="45719" rIns="91439" bIns="45719">
            <a:noAutofit/>
          </a:bodyPr>
          <a:lstStyle/>
          <a:p>
            <a:pPr/>
          </a:p>
        </p:txBody>
      </p:sp>
      <p:sp>
        <p:nvSpPr>
          <p:cNvPr id="125" name="740627569_2880x1920.jpg"/>
          <p:cNvSpPr/>
          <p:nvPr>
            <p:ph type="pic" sz="quarter" idx="22"/>
          </p:nvPr>
        </p:nvSpPr>
        <p:spPr>
          <a:xfrm>
            <a:off x="15461772" y="7085972"/>
            <a:ext cx="8148414" cy="5432276"/>
          </a:xfrm>
          <a:prstGeom prst="rect">
            <a:avLst/>
          </a:prstGeom>
        </p:spPr>
        <p:txBody>
          <a:bodyPr lIns="91439" tIns="45719" rIns="91439" bIns="45719">
            <a:noAutofit/>
          </a:bodyPr>
          <a:lstStyle/>
          <a:p>
            <a:pPr/>
          </a:p>
        </p:txBody>
      </p:sp>
      <p:sp>
        <p:nvSpPr>
          <p:cNvPr id="126" name="996267730_2880x1920.jpg"/>
          <p:cNvSpPr/>
          <p:nvPr>
            <p:ph type="pic" idx="23"/>
          </p:nvPr>
        </p:nvSpPr>
        <p:spPr>
          <a:xfrm>
            <a:off x="-124635" y="1270000"/>
            <a:ext cx="16859219" cy="11239479"/>
          </a:xfrm>
          <a:prstGeom prst="rect">
            <a:avLst/>
          </a:prstGeom>
        </p:spPr>
        <p:txBody>
          <a:bodyPr lIns="91439" tIns="45719" rIns="91439" bIns="45719">
            <a:noAutofit/>
          </a:bodyPr>
          <a:lstStyle/>
          <a:p>
            <a:pPr/>
          </a:p>
        </p:txBody>
      </p:sp>
      <p:sp>
        <p:nvSpPr>
          <p:cNvPr id="127"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spTree>
      <p:nvGrpSpPr>
        <p:cNvPr id="1" name=""/>
        <p:cNvGrpSpPr/>
        <p:nvPr/>
      </p:nvGrpSpPr>
      <p:grpSpPr>
        <a:xfrm>
          <a:off x="0" y="0"/>
          <a:ext cx="0" cy="0"/>
          <a:chOff x="0" y="0"/>
          <a:chExt cx="0" cy="0"/>
        </a:xfrm>
      </p:grpSpPr>
      <p:sp>
        <p:nvSpPr>
          <p:cNvPr id="134" name="996267730_2880x1920.jpg"/>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135" name="Foliennumm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Leer">
    <p:spTree>
      <p:nvGrpSpPr>
        <p:cNvPr id="1" name=""/>
        <p:cNvGrpSpPr/>
        <p:nvPr/>
      </p:nvGrpSpPr>
      <p:grpSpPr>
        <a:xfrm>
          <a:off x="0" y="0"/>
          <a:ext cx="0" cy="0"/>
          <a:chOff x="0" y="0"/>
          <a:chExt cx="0" cy="0"/>
        </a:xfrm>
      </p:grpSpPr>
      <p:sp>
        <p:nvSpPr>
          <p:cNvPr id="142"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amp; Foto">
    <p:spTree>
      <p:nvGrpSpPr>
        <p:cNvPr id="1" name=""/>
        <p:cNvGrpSpPr/>
        <p:nvPr/>
      </p:nvGrpSpPr>
      <p:grpSpPr>
        <a:xfrm>
          <a:off x="0" y="0"/>
          <a:ext cx="0" cy="0"/>
          <a:chOff x="0" y="0"/>
          <a:chExt cx="0" cy="0"/>
        </a:xfrm>
      </p:grpSpPr>
      <p:sp>
        <p:nvSpPr>
          <p:cNvPr id="21" name="740627569_2880x1920.jpg"/>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22" name="Titel der Präsentation"/>
          <p:cNvSpPr txBox="1"/>
          <p:nvPr>
            <p:ph type="title" hasCustomPrompt="1"/>
          </p:nvPr>
        </p:nvSpPr>
        <p:spPr>
          <a:xfrm>
            <a:off x="1206500" y="7124700"/>
            <a:ext cx="21971000" cy="4648200"/>
          </a:xfrm>
          <a:prstGeom prst="rect">
            <a:avLst/>
          </a:prstGeom>
        </p:spPr>
        <p:txBody>
          <a:bodyPr anchor="b"/>
          <a:lstStyle>
            <a:lvl1pPr>
              <a:defRPr spc="-232" sz="11600">
                <a:solidFill>
                  <a:srgbClr val="FFFFFF"/>
                </a:solidFill>
              </a:defRPr>
            </a:lvl1pPr>
          </a:lstStyle>
          <a:p>
            <a:pPr/>
            <a:r>
              <a:t>Titel der Präsentation</a:t>
            </a:r>
          </a:p>
        </p:txBody>
      </p:sp>
      <p:sp>
        <p:nvSpPr>
          <p:cNvPr id="23" name="Autor und Datum"/>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Autor und Datum</a:t>
            </a:r>
          </a:p>
        </p:txBody>
      </p:sp>
      <p:sp>
        <p:nvSpPr>
          <p:cNvPr id="24" name="Textebene 1…"/>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solidFill>
                  <a:srgbClr val="FFFFFF"/>
                </a:solidFill>
              </a:defRPr>
            </a:lvl1pPr>
            <a:lvl2pPr marL="0" indent="457200" defTabSz="825500">
              <a:lnSpc>
                <a:spcPct val="100000"/>
              </a:lnSpc>
              <a:spcBef>
                <a:spcPts val="0"/>
              </a:spcBef>
              <a:buSzTx/>
              <a:buNone/>
              <a:defRPr b="1" sz="5500">
                <a:solidFill>
                  <a:srgbClr val="FFFFFF"/>
                </a:solidFill>
              </a:defRPr>
            </a:lvl2pPr>
            <a:lvl3pPr marL="0" indent="914400" defTabSz="825500">
              <a:lnSpc>
                <a:spcPct val="100000"/>
              </a:lnSpc>
              <a:spcBef>
                <a:spcPts val="0"/>
              </a:spcBef>
              <a:buSzTx/>
              <a:buNone/>
              <a:defRPr b="1" sz="5500">
                <a:solidFill>
                  <a:srgbClr val="FFFFFF"/>
                </a:solidFill>
              </a:defRPr>
            </a:lvl3pPr>
            <a:lvl4pPr marL="0" indent="1371600" defTabSz="825500">
              <a:lnSpc>
                <a:spcPct val="100000"/>
              </a:lnSpc>
              <a:spcBef>
                <a:spcPts val="0"/>
              </a:spcBef>
              <a:buSzTx/>
              <a:buNone/>
              <a:defRPr b="1" sz="5500">
                <a:solidFill>
                  <a:srgbClr val="FFFFFF"/>
                </a:solidFill>
              </a:defRPr>
            </a:lvl4pPr>
            <a:lvl5pPr marL="0" indent="1828800" defTabSz="825500">
              <a:lnSpc>
                <a:spcPct val="100000"/>
              </a:lnSpc>
              <a:spcBef>
                <a:spcPts val="0"/>
              </a:spcBef>
              <a:buSzTx/>
              <a:buNone/>
              <a:defRPr b="1" sz="5500">
                <a:solidFill>
                  <a:srgbClr val="FFFFFF"/>
                </a:solidFill>
              </a:defRPr>
            </a:lvl5pPr>
          </a:lstStyle>
          <a:p>
            <a:pPr/>
            <a:r>
              <a:t>Präsentationsuntertitel</a:t>
            </a:r>
          </a:p>
          <a:p>
            <a:pPr lvl="1"/>
            <a:r>
              <a:t/>
            </a:r>
          </a:p>
          <a:p>
            <a:pPr lvl="2"/>
            <a:r>
              <a:t/>
            </a:r>
          </a:p>
          <a:p>
            <a:pPr lvl="3"/>
            <a:r>
              <a:t/>
            </a:r>
          </a:p>
          <a:p>
            <a:pPr lvl="4"/>
            <a:r>
              <a:t/>
            </a:r>
          </a:p>
        </p:txBody>
      </p:sp>
      <p:sp>
        <p:nvSpPr>
          <p:cNvPr id="25" name="Foliennumm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amp; Foto 2">
    <p:spTree>
      <p:nvGrpSpPr>
        <p:cNvPr id="1" name=""/>
        <p:cNvGrpSpPr/>
        <p:nvPr/>
      </p:nvGrpSpPr>
      <p:grpSpPr>
        <a:xfrm>
          <a:off x="0" y="0"/>
          <a:ext cx="0" cy="0"/>
          <a:chOff x="0" y="0"/>
          <a:chExt cx="0" cy="0"/>
        </a:xfrm>
      </p:grpSpPr>
      <p:sp>
        <p:nvSpPr>
          <p:cNvPr id="32" name="136959463_1989x1321.jpg"/>
          <p:cNvSpPr/>
          <p:nvPr>
            <p:ph type="pic" idx="21"/>
          </p:nvPr>
        </p:nvSpPr>
        <p:spPr>
          <a:xfrm>
            <a:off x="9226574" y="1270000"/>
            <a:ext cx="16840152" cy="11184435"/>
          </a:xfrm>
          <a:prstGeom prst="rect">
            <a:avLst/>
          </a:prstGeom>
        </p:spPr>
        <p:txBody>
          <a:bodyPr lIns="91439" tIns="45719" rIns="91439" bIns="45719">
            <a:noAutofit/>
          </a:bodyPr>
          <a:lstStyle/>
          <a:p>
            <a:pPr/>
          </a:p>
        </p:txBody>
      </p:sp>
      <p:sp>
        <p:nvSpPr>
          <p:cNvPr id="33" name="Folientitel"/>
          <p:cNvSpPr txBox="1"/>
          <p:nvPr>
            <p:ph type="title" hasCustomPrompt="1"/>
          </p:nvPr>
        </p:nvSpPr>
        <p:spPr>
          <a:xfrm>
            <a:off x="1206500" y="1270000"/>
            <a:ext cx="9779000" cy="5882273"/>
          </a:xfrm>
          <a:prstGeom prst="rect">
            <a:avLst/>
          </a:prstGeom>
        </p:spPr>
        <p:txBody>
          <a:bodyPr anchor="b"/>
          <a:lstStyle/>
          <a:p>
            <a:pPr/>
            <a:r>
              <a:t>Folientitel</a:t>
            </a:r>
          </a:p>
        </p:txBody>
      </p:sp>
      <p:sp>
        <p:nvSpPr>
          <p:cNvPr id="34" name="Textebene 1…"/>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Folien-Untertitel</a:t>
            </a:r>
          </a:p>
          <a:p>
            <a:pPr lvl="1"/>
            <a:r>
              <a:t/>
            </a:r>
          </a:p>
          <a:p>
            <a:pPr lvl="2"/>
            <a:r>
              <a:t/>
            </a:r>
          </a:p>
          <a:p>
            <a:pPr lvl="3"/>
            <a:r>
              <a:t/>
            </a:r>
          </a:p>
          <a:p>
            <a:pPr lvl="4"/>
            <a:r>
              <a:t/>
            </a:r>
          </a:p>
        </p:txBody>
      </p:sp>
      <p:sp>
        <p:nvSpPr>
          <p:cNvPr id="35" name="Foliennumm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amp; Punkte">
    <p:spTree>
      <p:nvGrpSpPr>
        <p:cNvPr id="1" name=""/>
        <p:cNvGrpSpPr/>
        <p:nvPr/>
      </p:nvGrpSpPr>
      <p:grpSpPr>
        <a:xfrm>
          <a:off x="0" y="0"/>
          <a:ext cx="0" cy="0"/>
          <a:chOff x="0" y="0"/>
          <a:chExt cx="0" cy="0"/>
        </a:xfrm>
      </p:grpSpPr>
      <p:sp>
        <p:nvSpPr>
          <p:cNvPr id="42" name="Folientitel"/>
          <p:cNvSpPr txBox="1"/>
          <p:nvPr>
            <p:ph type="title" hasCustomPrompt="1"/>
          </p:nvPr>
        </p:nvSpPr>
        <p:spPr>
          <a:prstGeom prst="rect">
            <a:avLst/>
          </a:prstGeom>
        </p:spPr>
        <p:txBody>
          <a:bodyPr/>
          <a:lstStyle/>
          <a:p>
            <a:pPr/>
            <a:r>
              <a:t>Folientitel</a:t>
            </a:r>
          </a:p>
        </p:txBody>
      </p:sp>
      <p:sp>
        <p:nvSpPr>
          <p:cNvPr id="43" name="Folien-Untertitel"/>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Folien-Untertitel</a:t>
            </a:r>
          </a:p>
        </p:txBody>
      </p:sp>
      <p:sp>
        <p:nvSpPr>
          <p:cNvPr id="44" name="Textebene 1…"/>
          <p:cNvSpPr txBox="1"/>
          <p:nvPr>
            <p:ph type="body" idx="1" hasCustomPrompt="1"/>
          </p:nvPr>
        </p:nvSpPr>
        <p:spPr>
          <a:prstGeom prst="rect">
            <a:avLst/>
          </a:prstGeom>
        </p:spPr>
        <p:txBody>
          <a:bodyPr/>
          <a:lstStyle/>
          <a:p>
            <a:pPr/>
            <a:r>
              <a:t>Text für Folienpunkt</a:t>
            </a:r>
          </a:p>
          <a:p>
            <a:pPr lvl="1"/>
            <a:r>
              <a:t/>
            </a:r>
          </a:p>
          <a:p>
            <a:pPr lvl="2"/>
            <a:r>
              <a:t/>
            </a:r>
          </a:p>
          <a:p>
            <a:pPr lvl="3"/>
            <a:r>
              <a:t/>
            </a:r>
          </a:p>
          <a:p>
            <a:pPr lvl="4"/>
            <a:r>
              <a:t/>
            </a:r>
          </a:p>
        </p:txBody>
      </p:sp>
      <p:sp>
        <p:nvSpPr>
          <p:cNvPr id="45"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nkte">
    <p:spTree>
      <p:nvGrpSpPr>
        <p:cNvPr id="1" name=""/>
        <p:cNvGrpSpPr/>
        <p:nvPr/>
      </p:nvGrpSpPr>
      <p:grpSpPr>
        <a:xfrm>
          <a:off x="0" y="0"/>
          <a:ext cx="0" cy="0"/>
          <a:chOff x="0" y="0"/>
          <a:chExt cx="0" cy="0"/>
        </a:xfrm>
      </p:grpSpPr>
      <p:sp>
        <p:nvSpPr>
          <p:cNvPr id="52" name="Textebene 1…"/>
          <p:cNvSpPr txBox="1"/>
          <p:nvPr>
            <p:ph type="body" idx="1" hasCustomPrompt="1"/>
          </p:nvPr>
        </p:nvSpPr>
        <p:spPr>
          <a:prstGeom prst="rect">
            <a:avLst/>
          </a:prstGeom>
        </p:spPr>
        <p:txBody>
          <a:bodyPr numCol="2" spcCol="1098550"/>
          <a:lstStyle/>
          <a:p>
            <a:pPr/>
            <a:r>
              <a:t>Text für Folienpunkt</a:t>
            </a:r>
          </a:p>
          <a:p>
            <a:pPr lvl="1"/>
            <a:r>
              <a:t/>
            </a:r>
          </a:p>
          <a:p>
            <a:pPr lvl="2"/>
            <a:r>
              <a:t/>
            </a:r>
          </a:p>
          <a:p>
            <a:pPr lvl="3"/>
            <a:r>
              <a:t/>
            </a:r>
          </a:p>
          <a:p>
            <a:pPr lvl="4"/>
            <a:r>
              <a:t/>
            </a:r>
          </a:p>
        </p:txBody>
      </p:sp>
      <p:sp>
        <p:nvSpPr>
          <p:cNvPr id="53"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Punkte &amp; Foto">
    <p:spTree>
      <p:nvGrpSpPr>
        <p:cNvPr id="1" name=""/>
        <p:cNvGrpSpPr/>
        <p:nvPr/>
      </p:nvGrpSpPr>
      <p:grpSpPr>
        <a:xfrm>
          <a:off x="0" y="0"/>
          <a:ext cx="0" cy="0"/>
          <a:chOff x="0" y="0"/>
          <a:chExt cx="0" cy="0"/>
        </a:xfrm>
      </p:grpSpPr>
      <p:sp>
        <p:nvSpPr>
          <p:cNvPr id="60" name="Folien-Untertitel"/>
          <p:cNvSpPr txBox="1"/>
          <p:nvPr>
            <p:ph type="body" sz="quarter" idx="21" hasCustomPrompt="1"/>
          </p:nvPr>
        </p:nvSpPr>
        <p:spPr>
          <a:xfrm>
            <a:off x="1206500" y="2247900"/>
            <a:ext cx="9779000" cy="934779"/>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Folien-Untertitel</a:t>
            </a:r>
          </a:p>
        </p:txBody>
      </p:sp>
      <p:sp>
        <p:nvSpPr>
          <p:cNvPr id="61" name="Textebene 1…"/>
          <p:cNvSpPr txBox="1"/>
          <p:nvPr>
            <p:ph type="body" sz="half" idx="1" hasCustomPrompt="1"/>
          </p:nvPr>
        </p:nvSpPr>
        <p:spPr>
          <a:xfrm>
            <a:off x="1206500" y="4248504"/>
            <a:ext cx="9779000" cy="8256630"/>
          </a:xfrm>
          <a:prstGeom prst="rect">
            <a:avLst/>
          </a:prstGeom>
        </p:spPr>
        <p:txBody>
          <a:bodyPr/>
          <a:lstStyle/>
          <a:p>
            <a:pPr/>
            <a:r>
              <a:t>Text für Folienpunkt</a:t>
            </a:r>
          </a:p>
          <a:p>
            <a:pPr lvl="1"/>
            <a:r>
              <a:t/>
            </a:r>
          </a:p>
          <a:p>
            <a:pPr lvl="2"/>
            <a:r>
              <a:t/>
            </a:r>
          </a:p>
          <a:p>
            <a:pPr lvl="3"/>
            <a:r>
              <a:t/>
            </a:r>
          </a:p>
          <a:p>
            <a:pPr lvl="4"/>
            <a:r>
              <a:t/>
            </a:r>
          </a:p>
        </p:txBody>
      </p:sp>
      <p:sp>
        <p:nvSpPr>
          <p:cNvPr id="62" name="617931575_1991x1322.jpg"/>
          <p:cNvSpPr/>
          <p:nvPr>
            <p:ph type="pic" idx="22"/>
          </p:nvPr>
        </p:nvSpPr>
        <p:spPr>
          <a:xfrm>
            <a:off x="8432800" y="1263848"/>
            <a:ext cx="16850011" cy="11188205"/>
          </a:xfrm>
          <a:prstGeom prst="rect">
            <a:avLst/>
          </a:prstGeom>
        </p:spPr>
        <p:txBody>
          <a:bodyPr lIns="91439" tIns="45719" rIns="91439" bIns="45719">
            <a:noAutofit/>
          </a:bodyPr>
          <a:lstStyle/>
          <a:p>
            <a:pPr/>
          </a:p>
        </p:txBody>
      </p:sp>
      <p:sp>
        <p:nvSpPr>
          <p:cNvPr id="63" name="Folientitel"/>
          <p:cNvSpPr txBox="1"/>
          <p:nvPr>
            <p:ph type="title" hasCustomPrompt="1"/>
          </p:nvPr>
        </p:nvSpPr>
        <p:spPr>
          <a:xfrm>
            <a:off x="1206500" y="952500"/>
            <a:ext cx="9779000" cy="1435100"/>
          </a:xfrm>
          <a:prstGeom prst="rect">
            <a:avLst/>
          </a:prstGeom>
        </p:spPr>
        <p:txBody>
          <a:bodyPr/>
          <a:lstStyle/>
          <a:p>
            <a:pPr/>
            <a:r>
              <a:t>Folientitel</a:t>
            </a:r>
          </a:p>
        </p:txBody>
      </p:sp>
      <p:sp>
        <p:nvSpPr>
          <p:cNvPr id="64"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bschnitt">
    <p:bg>
      <p:bgPr>
        <a:solidFill>
          <a:srgbClr val="003462"/>
        </a:solidFill>
      </p:bgPr>
    </p:bg>
    <p:spTree>
      <p:nvGrpSpPr>
        <p:cNvPr id="1" name=""/>
        <p:cNvGrpSpPr/>
        <p:nvPr/>
      </p:nvGrpSpPr>
      <p:grpSpPr>
        <a:xfrm>
          <a:off x="0" y="0"/>
          <a:ext cx="0" cy="0"/>
          <a:chOff x="0" y="0"/>
          <a:chExt cx="0" cy="0"/>
        </a:xfrm>
      </p:grpSpPr>
      <p:sp>
        <p:nvSpPr>
          <p:cNvPr id="71" name="Titel des Abschnitts"/>
          <p:cNvSpPr txBox="1"/>
          <p:nvPr>
            <p:ph type="title" hasCustomPrompt="1"/>
          </p:nvPr>
        </p:nvSpPr>
        <p:spPr>
          <a:xfrm>
            <a:off x="1206496" y="4533900"/>
            <a:ext cx="21971004" cy="4648200"/>
          </a:xfrm>
          <a:prstGeom prst="rect">
            <a:avLst/>
          </a:prstGeom>
        </p:spPr>
        <p:txBody>
          <a:bodyPr anchor="ctr"/>
          <a:lstStyle>
            <a:lvl1pPr>
              <a:defRPr b="0" spc="-232" sz="11600">
                <a:solidFill>
                  <a:srgbClr val="FFFFFF"/>
                </a:solidFill>
                <a:latin typeface="Helvetica Neue Medium"/>
                <a:ea typeface="Helvetica Neue Medium"/>
                <a:cs typeface="Helvetica Neue Medium"/>
                <a:sym typeface="Helvetica Neue Medium"/>
              </a:defRPr>
            </a:lvl1pPr>
          </a:lstStyle>
          <a:p>
            <a:pPr/>
            <a:r>
              <a:t>Titel des Abschnitts</a:t>
            </a:r>
          </a:p>
        </p:txBody>
      </p:sp>
      <p:sp>
        <p:nvSpPr>
          <p:cNvPr id="72" name="Foliennummer"/>
          <p:cNvSpPr txBox="1"/>
          <p:nvPr>
            <p:ph type="sldNum" sz="quarter" idx="2"/>
          </p:nvPr>
        </p:nvSpPr>
        <p:spPr>
          <a:xfrm>
            <a:off x="12001499" y="13085233"/>
            <a:ext cx="368505" cy="374600"/>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Nur Titel">
    <p:spTree>
      <p:nvGrpSpPr>
        <p:cNvPr id="1" name=""/>
        <p:cNvGrpSpPr/>
        <p:nvPr/>
      </p:nvGrpSpPr>
      <p:grpSpPr>
        <a:xfrm>
          <a:off x="0" y="0"/>
          <a:ext cx="0" cy="0"/>
          <a:chOff x="0" y="0"/>
          <a:chExt cx="0" cy="0"/>
        </a:xfrm>
      </p:grpSpPr>
      <p:sp>
        <p:nvSpPr>
          <p:cNvPr id="79" name="Folientitel"/>
          <p:cNvSpPr txBox="1"/>
          <p:nvPr>
            <p:ph type="title" hasCustomPrompt="1"/>
          </p:nvPr>
        </p:nvSpPr>
        <p:spPr>
          <a:xfrm>
            <a:off x="1206500" y="952500"/>
            <a:ext cx="21971000" cy="1434949"/>
          </a:xfrm>
          <a:prstGeom prst="rect">
            <a:avLst/>
          </a:prstGeom>
        </p:spPr>
        <p:txBody>
          <a:bodyPr/>
          <a:lstStyle/>
          <a:p>
            <a:pPr/>
            <a:r>
              <a:t>Folientitel</a:t>
            </a:r>
          </a:p>
        </p:txBody>
      </p:sp>
      <p:sp>
        <p:nvSpPr>
          <p:cNvPr id="80" name="Folien-Untertitel"/>
          <p:cNvSpPr txBox="1"/>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Folien-Untertitel</a:t>
            </a:r>
          </a:p>
        </p:txBody>
      </p:sp>
      <p:sp>
        <p:nvSpPr>
          <p:cNvPr id="81"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Titel"/>
          <p:cNvSpPr txBox="1"/>
          <p:nvPr>
            <p:ph type="title" hasCustomPrompt="1"/>
          </p:nvPr>
        </p:nvSpPr>
        <p:spPr>
          <a:xfrm>
            <a:off x="1206500" y="952500"/>
            <a:ext cx="21971000" cy="1435100"/>
          </a:xfrm>
          <a:prstGeom prst="rect">
            <a:avLst/>
          </a:prstGeom>
        </p:spPr>
        <p:txBody>
          <a:bodyPr/>
          <a:lstStyle/>
          <a:p>
            <a:pPr/>
            <a:r>
              <a:t>Agenda-Titel</a:t>
            </a:r>
          </a:p>
        </p:txBody>
      </p:sp>
      <p:sp>
        <p:nvSpPr>
          <p:cNvPr id="89" name="Agenda-Untertitel"/>
          <p:cNvSpPr txBox="1"/>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Agenda-Untertitel</a:t>
            </a:r>
          </a:p>
        </p:txBody>
      </p:sp>
      <p:sp>
        <p:nvSpPr>
          <p:cNvPr id="90" name="Textebene 1…"/>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Agendathemen</a:t>
            </a:r>
          </a:p>
          <a:p>
            <a:pPr lvl="1"/>
            <a:r>
              <a:t/>
            </a:r>
          </a:p>
          <a:p>
            <a:pPr lvl="2"/>
            <a:r>
              <a:t/>
            </a:r>
          </a:p>
          <a:p>
            <a:pPr lvl="3"/>
            <a:r>
              <a:t/>
            </a:r>
          </a:p>
          <a:p>
            <a:pPr lvl="4"/>
            <a:r>
              <a:t/>
            </a:r>
          </a:p>
        </p:txBody>
      </p:sp>
      <p:sp>
        <p:nvSpPr>
          <p:cNvPr id="91"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Folientitel"/>
          <p:cNvSpPr txBox="1"/>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Folientitel</a:t>
            </a:r>
          </a:p>
        </p:txBody>
      </p:sp>
      <p:sp>
        <p:nvSpPr>
          <p:cNvPr id="3" name="Textebene 1…"/>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Text für Folienpunkt</a:t>
            </a:r>
          </a:p>
          <a:p>
            <a:pPr lvl="1"/>
            <a:r>
              <a:t/>
            </a:r>
          </a:p>
          <a:p>
            <a:pPr lvl="2"/>
            <a:r>
              <a:t/>
            </a:r>
          </a:p>
          <a:p>
            <a:pPr lvl="3"/>
            <a:r>
              <a:t/>
            </a:r>
          </a:p>
          <a:p>
            <a:pPr lvl="4"/>
            <a:r>
              <a:t/>
            </a:r>
          </a:p>
        </p:txBody>
      </p:sp>
      <p:sp>
        <p:nvSpPr>
          <p:cNvPr id="4" name="Foliennumm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tif"/><Relationship Id="rId3" Type="http://schemas.openxmlformats.org/officeDocument/2006/relationships/image" Target="../media/image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tif"/><Relationship Id="rId3" Type="http://schemas.openxmlformats.org/officeDocument/2006/relationships/image" Target="../media/image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tif"/><Relationship Id="rId3" Type="http://schemas.openxmlformats.org/officeDocument/2006/relationships/image" Target="../media/image1.png"/><Relationship Id="rId4" Type="http://schemas.openxmlformats.org/officeDocument/2006/relationships/image" Target="../media/image11.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jpeg"/><Relationship Id="rId3" Type="http://schemas.openxmlformats.org/officeDocument/2006/relationships/image" Target="../media/image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png"/><Relationship Id="rId3" Type="http://schemas.openxmlformats.org/officeDocument/2006/relationships/image" Target="../media/image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png"/><Relationship Id="rId3" Type="http://schemas.openxmlformats.org/officeDocument/2006/relationships/image" Target="../media/image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tif"/><Relationship Id="rId3" Type="http://schemas.openxmlformats.org/officeDocument/2006/relationships/image" Target="../media/image13.tif"/><Relationship Id="rId4" Type="http://schemas.openxmlformats.org/officeDocument/2006/relationships/image" Target="../media/image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s://mintsandsweets.com/index_de.html" TargetMode="External"/><Relationship Id="rId3" Type="http://schemas.openxmlformats.org/officeDocument/2006/relationships/image" Target="../media/image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Relationship Id="rId3"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tif"/><Relationship Id="rId3" Type="http://schemas.openxmlformats.org/officeDocument/2006/relationships/image" Target="../media/image15.tif"/><Relationship Id="rId4" Type="http://schemas.openxmlformats.org/officeDocument/2006/relationships/image" Target="../media/image16.tif"/><Relationship Id="rId5" Type="http://schemas.openxmlformats.org/officeDocument/2006/relationships/image" Target="../media/image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tif"/><Relationship Id="rId3" Type="http://schemas.openxmlformats.org/officeDocument/2006/relationships/image" Target="../media/image18.tif"/><Relationship Id="rId4" Type="http://schemas.openxmlformats.org/officeDocument/2006/relationships/image" Target="../media/image19.tif"/><Relationship Id="rId5" Type="http://schemas.openxmlformats.org/officeDocument/2006/relationships/image" Target="../media/image20.tif"/><Relationship Id="rId6" Type="http://schemas.openxmlformats.org/officeDocument/2006/relationships/image" Target="../media/image21.tif"/><Relationship Id="rId7" Type="http://schemas.openxmlformats.org/officeDocument/2006/relationships/image" Target="../media/image22.tif"/><Relationship Id="rId8" Type="http://schemas.openxmlformats.org/officeDocument/2006/relationships/image" Target="../media/image23.tif"/><Relationship Id="rId9" Type="http://schemas.openxmlformats.org/officeDocument/2006/relationships/image" Target="../media/image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tif"/><Relationship Id="rId3" Type="http://schemas.openxmlformats.org/officeDocument/2006/relationships/image" Target="../media/image1.png"/><Relationship Id="rId4" Type="http://schemas.openxmlformats.org/officeDocument/2006/relationships/image" Target="../media/image11.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hyperlink" Target="http://www.fpf.de" TargetMode="External"/><Relationship Id="rId3" Type="http://schemas.openxmlformats.org/officeDocument/2006/relationships/hyperlink" Target="mailto:hp@fpf.de" TargetMode="External"/><Relationship Id="rId4"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tif"/><Relationship Id="rId3"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tif"/><Relationship Id="rId3" Type="http://schemas.openxmlformats.org/officeDocument/2006/relationships/image" Target="../media/image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tif"/><Relationship Id="rId3" Type="http://schemas.openxmlformats.org/officeDocument/2006/relationships/image" Target="../media/image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tif"/><Relationship Id="rId3" Type="http://schemas.openxmlformats.org/officeDocument/2006/relationships/image" Target="../media/image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tif"/><Relationship Id="rId3" Type="http://schemas.openxmlformats.org/officeDocument/2006/relationships/image" Target="../media/image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tif"/><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C67AE"/>
        </a:solidFill>
      </p:bgPr>
    </p:bg>
    <p:spTree>
      <p:nvGrpSpPr>
        <p:cNvPr id="1" name=""/>
        <p:cNvGrpSpPr/>
        <p:nvPr/>
      </p:nvGrpSpPr>
      <p:grpSpPr>
        <a:xfrm>
          <a:off x="0" y="0"/>
          <a:ext cx="0" cy="0"/>
          <a:chOff x="0" y="0"/>
          <a:chExt cx="0" cy="0"/>
        </a:xfrm>
      </p:grpSpPr>
      <p:sp>
        <p:nvSpPr>
          <p:cNvPr id="151" name="FPF AGENCY - 03/2026"/>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a:defRPr b="0">
                <a:solidFill>
                  <a:srgbClr val="8E8E8E"/>
                </a:solidFill>
              </a:defRPr>
            </a:lvl1pPr>
          </a:lstStyle>
          <a:p>
            <a:pPr/>
            <a:r>
              <a:t>FPF AGENCY - 03/2026</a:t>
            </a:r>
          </a:p>
        </p:txBody>
      </p:sp>
      <p:sp>
        <p:nvSpPr>
          <p:cNvPr id="152" name="Sana Klinikum Lichtenberg"/>
          <p:cNvSpPr txBox="1"/>
          <p:nvPr>
            <p:ph type="ctrTitle"/>
          </p:nvPr>
        </p:nvSpPr>
        <p:spPr>
          <a:prstGeom prst="rect">
            <a:avLst/>
          </a:prstGeom>
        </p:spPr>
        <p:txBody>
          <a:bodyPr/>
          <a:lstStyle/>
          <a:p>
            <a:pPr/>
            <a:r>
              <a:t>Sana Klinikum Lichtenberg</a:t>
            </a:r>
          </a:p>
        </p:txBody>
      </p:sp>
      <p:sp>
        <p:nvSpPr>
          <p:cNvPr id="153" name="Werbemittel 2026 Streuartikel für Karrieremessen und Azubimarketing"/>
          <p:cNvSpPr txBox="1"/>
          <p:nvPr>
            <p:ph type="subTitle" sz="quarter" idx="1"/>
          </p:nvPr>
        </p:nvSpPr>
        <p:spPr>
          <a:prstGeom prst="rect">
            <a:avLst/>
          </a:prstGeom>
        </p:spPr>
        <p:txBody>
          <a:bodyPr/>
          <a:lstStyle/>
          <a:p>
            <a:pPr>
              <a:defRPr>
                <a:solidFill>
                  <a:srgbClr val="FFFFFF"/>
                </a:solidFill>
              </a:defRPr>
            </a:pPr>
            <a:r>
              <a:t>Werbemittel 2026</a:t>
            </a:r>
            <a:br/>
            <a:r>
              <a:rPr b="0"/>
              <a:t>Streuartikel für Karrieremessen und Azubimarketing </a:t>
            </a:r>
          </a:p>
        </p:txBody>
      </p:sp>
      <p:pic>
        <p:nvPicPr>
          <p:cNvPr id="154" name="FPF-Logo-2023-02.png" descr="FPF-Logo-2023-02.png"/>
          <p:cNvPicPr>
            <a:picLocks noChangeAspect="1"/>
          </p:cNvPicPr>
          <p:nvPr/>
        </p:nvPicPr>
        <p:blipFill>
          <a:blip r:embed="rId2">
            <a:extLst/>
          </a:blip>
          <a:stretch>
            <a:fillRect/>
          </a:stretch>
        </p:blipFill>
        <p:spPr>
          <a:xfrm>
            <a:off x="21305422" y="567298"/>
            <a:ext cx="2324469" cy="40342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7" name="pasted-image.tiff" descr="pasted-image.tiff"/>
          <p:cNvPicPr>
            <a:picLocks noChangeAspect="1"/>
          </p:cNvPicPr>
          <p:nvPr>
            <p:ph type="pic" idx="21"/>
          </p:nvPr>
        </p:nvPicPr>
        <p:blipFill>
          <a:blip r:embed="rId2">
            <a:extLst/>
          </a:blip>
          <a:srcRect l="13002" t="0" r="15682" b="0"/>
          <a:stretch>
            <a:fillRect/>
          </a:stretch>
        </p:blipFill>
        <p:spPr>
          <a:xfrm>
            <a:off x="12191998" y="2567091"/>
            <a:ext cx="10922001" cy="8594518"/>
          </a:xfrm>
          <a:prstGeom prst="rect">
            <a:avLst/>
          </a:prstGeom>
        </p:spPr>
      </p:pic>
      <p:sp>
        <p:nvSpPr>
          <p:cNvPr id="198" name="Spielkarten"/>
          <p:cNvSpPr txBox="1"/>
          <p:nvPr>
            <p:ph type="title"/>
          </p:nvPr>
        </p:nvSpPr>
        <p:spPr>
          <a:prstGeom prst="rect">
            <a:avLst/>
          </a:prstGeom>
        </p:spPr>
        <p:txBody>
          <a:bodyPr/>
          <a:lstStyle>
            <a:lvl1pPr>
              <a:defRPr>
                <a:solidFill>
                  <a:srgbClr val="2C67AE"/>
                </a:solidFill>
              </a:defRPr>
            </a:lvl1pPr>
          </a:lstStyle>
          <a:p>
            <a:pPr/>
            <a:r>
              <a:t>Spielkarten </a:t>
            </a:r>
          </a:p>
        </p:txBody>
      </p:sp>
      <p:sp>
        <p:nvSpPr>
          <p:cNvPr id="199" name="Lieber im Dreibettzimmer Ihr Logo/Motiv  auf jeder Spielkarte Verbinden Sie Ihr Unternehmen mit guter Laune und schönen Erinnerungen"/>
          <p:cNvSpPr txBox="1"/>
          <p:nvPr>
            <p:ph type="body" sz="quarter" idx="1"/>
          </p:nvPr>
        </p:nvSpPr>
        <p:spPr>
          <a:prstGeom prst="rect">
            <a:avLst/>
          </a:prstGeom>
        </p:spPr>
        <p:txBody>
          <a:bodyPr/>
          <a:lstStyle/>
          <a:p>
            <a:pPr>
              <a:defRPr>
                <a:solidFill>
                  <a:srgbClr val="8E8E8E"/>
                </a:solidFill>
              </a:defRPr>
            </a:pPr>
            <a:r>
              <a:rPr>
                <a:solidFill>
                  <a:srgbClr val="FF2600"/>
                </a:solidFill>
              </a:rPr>
              <a:t>Lieber im Dreibettzimmer</a:t>
            </a:r>
            <a:br/>
            <a:r>
              <a:t>Ihr Logo/Motiv </a:t>
            </a:r>
            <a:br/>
            <a:r>
              <a:rPr sz="3500"/>
              <a:t>auf jeder Spielkarte</a:t>
            </a:r>
            <a:br>
              <a:rPr sz="3500"/>
            </a:br>
            <a:r>
              <a:rPr sz="3500"/>
              <a:t>Verbinden Sie Ihr Unternehmen mit guter Laune und schönen Erinnerungen</a:t>
            </a:r>
            <a:br>
              <a:rPr sz="3500"/>
            </a:br>
          </a:p>
        </p:txBody>
      </p:sp>
      <p:pic>
        <p:nvPicPr>
          <p:cNvPr id="200" name="FPF-Logo-2023-02.png" descr="FPF-Logo-2023-02.png"/>
          <p:cNvPicPr>
            <a:picLocks noChangeAspect="1"/>
          </p:cNvPicPr>
          <p:nvPr/>
        </p:nvPicPr>
        <p:blipFill>
          <a:blip r:embed="rId3">
            <a:extLst/>
          </a:blip>
          <a:stretch>
            <a:fillRect/>
          </a:stretch>
        </p:blipFill>
        <p:spPr>
          <a:xfrm>
            <a:off x="21305422" y="567298"/>
            <a:ext cx="2324469" cy="403421"/>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2" name="pasted-image.tiff" descr="pasted-image.tiff"/>
          <p:cNvPicPr>
            <a:picLocks noChangeAspect="1"/>
          </p:cNvPicPr>
          <p:nvPr>
            <p:ph type="pic" idx="21"/>
          </p:nvPr>
        </p:nvPicPr>
        <p:blipFill>
          <a:blip r:embed="rId2">
            <a:extLst/>
          </a:blip>
          <a:srcRect l="0" t="0" r="0" b="0"/>
          <a:stretch>
            <a:fillRect/>
          </a:stretch>
        </p:blipFill>
        <p:spPr>
          <a:xfrm>
            <a:off x="14098607" y="1657185"/>
            <a:ext cx="7108784" cy="10414331"/>
          </a:xfrm>
          <a:prstGeom prst="rect">
            <a:avLst/>
          </a:prstGeom>
        </p:spPr>
      </p:pic>
      <p:sp>
        <p:nvSpPr>
          <p:cNvPr id="203" name="COB-Leuchten"/>
          <p:cNvSpPr txBox="1"/>
          <p:nvPr>
            <p:ph type="title"/>
          </p:nvPr>
        </p:nvSpPr>
        <p:spPr>
          <a:prstGeom prst="rect">
            <a:avLst/>
          </a:prstGeom>
        </p:spPr>
        <p:txBody>
          <a:bodyPr/>
          <a:lstStyle>
            <a:lvl1pPr>
              <a:defRPr>
                <a:solidFill>
                  <a:srgbClr val="2C67AE"/>
                </a:solidFill>
              </a:defRPr>
            </a:lvl1pPr>
          </a:lstStyle>
          <a:p>
            <a:pPr/>
            <a:r>
              <a:t>COB-Leuchten </a:t>
            </a:r>
          </a:p>
        </p:txBody>
      </p:sp>
      <p:sp>
        <p:nvSpPr>
          <p:cNvPr id="204" name="OH! Arbeitsleuchte  OP-Lampe mobil - klein - wiederaufladbar - kostengünstig - starker Magnet auf der Rückseite - verstellbaren Ständer - Karabiner - Kapselheber - Stativgewinde"/>
          <p:cNvSpPr txBox="1"/>
          <p:nvPr>
            <p:ph type="body" sz="quarter" idx="1"/>
          </p:nvPr>
        </p:nvSpPr>
        <p:spPr>
          <a:prstGeom prst="rect">
            <a:avLst/>
          </a:prstGeom>
        </p:spPr>
        <p:txBody>
          <a:bodyPr/>
          <a:lstStyle/>
          <a:p>
            <a:pPr defTabSz="709930">
              <a:defRPr sz="4730">
                <a:solidFill>
                  <a:srgbClr val="8E8E8E"/>
                </a:solidFill>
              </a:defRPr>
            </a:pPr>
            <a:r>
              <a:t>OH! Arbeitsleuchte </a:t>
            </a:r>
            <a:br/>
            <a:r>
              <a:rPr>
                <a:solidFill>
                  <a:srgbClr val="FF2600"/>
                </a:solidFill>
              </a:rPr>
              <a:t>OP-Lampe mobil</a:t>
            </a:r>
            <a:br/>
            <a:r>
              <a:rPr sz="3010"/>
              <a:t>- klein</a:t>
            </a:r>
            <a:br>
              <a:rPr sz="3010"/>
            </a:br>
            <a:r>
              <a:rPr sz="3010"/>
              <a:t>- wiederaufladbar</a:t>
            </a:r>
            <a:br>
              <a:rPr sz="3010"/>
            </a:br>
            <a:r>
              <a:rPr sz="3010"/>
              <a:t>- kostengünstig</a:t>
            </a:r>
            <a:br>
              <a:rPr sz="3010"/>
            </a:br>
            <a:r>
              <a:rPr sz="3010"/>
              <a:t>- starker Magnet auf der Rückseite</a:t>
            </a:r>
            <a:br>
              <a:rPr sz="3010"/>
            </a:br>
            <a:r>
              <a:rPr sz="3010"/>
              <a:t>- verstellbaren Ständer</a:t>
            </a:r>
            <a:br>
              <a:rPr sz="3010"/>
            </a:br>
            <a:r>
              <a:rPr sz="3010"/>
              <a:t>- Karabiner</a:t>
            </a:r>
            <a:br>
              <a:rPr sz="3010"/>
            </a:br>
            <a:r>
              <a:rPr sz="3010"/>
              <a:t>- Kapselheber</a:t>
            </a:r>
            <a:br>
              <a:rPr sz="3010"/>
            </a:br>
            <a:r>
              <a:rPr sz="3010"/>
              <a:t>- Stativgewinde</a:t>
            </a:r>
          </a:p>
        </p:txBody>
      </p:sp>
      <p:pic>
        <p:nvPicPr>
          <p:cNvPr id="205" name="FPF-Logo-2023-02.png" descr="FPF-Logo-2023-02.png"/>
          <p:cNvPicPr>
            <a:picLocks noChangeAspect="1"/>
          </p:cNvPicPr>
          <p:nvPr/>
        </p:nvPicPr>
        <p:blipFill>
          <a:blip r:embed="rId3">
            <a:extLst/>
          </a:blip>
          <a:stretch>
            <a:fillRect/>
          </a:stretch>
        </p:blipFill>
        <p:spPr>
          <a:xfrm>
            <a:off x="21305422" y="567298"/>
            <a:ext cx="2324469" cy="403421"/>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Basecap"/>
          <p:cNvSpPr txBox="1"/>
          <p:nvPr>
            <p:ph type="title"/>
          </p:nvPr>
        </p:nvSpPr>
        <p:spPr>
          <a:prstGeom prst="rect">
            <a:avLst/>
          </a:prstGeom>
        </p:spPr>
        <p:txBody>
          <a:bodyPr/>
          <a:lstStyle>
            <a:lvl1pPr>
              <a:defRPr>
                <a:solidFill>
                  <a:srgbClr val="2C67AE"/>
                </a:solidFill>
              </a:defRPr>
            </a:lvl1pPr>
          </a:lstStyle>
          <a:p>
            <a:pPr/>
            <a:r>
              <a:t>Basecap </a:t>
            </a:r>
          </a:p>
        </p:txBody>
      </p:sp>
      <p:sp>
        <p:nvSpPr>
          <p:cNvPr id="208" name="im individuellen Sana-Design Sana - gut behütet!"/>
          <p:cNvSpPr txBox="1"/>
          <p:nvPr>
            <p:ph type="body" sz="quarter" idx="1"/>
          </p:nvPr>
        </p:nvSpPr>
        <p:spPr>
          <a:prstGeom prst="rect">
            <a:avLst/>
          </a:prstGeom>
        </p:spPr>
        <p:txBody>
          <a:bodyPr/>
          <a:lstStyle/>
          <a:p>
            <a:pPr>
              <a:defRPr>
                <a:solidFill>
                  <a:srgbClr val="8E8E8E"/>
                </a:solidFill>
              </a:defRPr>
            </a:pPr>
            <a:r>
              <a:t>im individuellen Sana-Design</a:t>
            </a:r>
            <a:br/>
            <a:r>
              <a:rPr>
                <a:solidFill>
                  <a:srgbClr val="FF2600"/>
                </a:solidFill>
              </a:rPr>
              <a:t>Sana - gut behütet!</a:t>
            </a:r>
            <a:br/>
          </a:p>
        </p:txBody>
      </p:sp>
      <p:pic>
        <p:nvPicPr>
          <p:cNvPr id="209" name="Bild" descr="Bild"/>
          <p:cNvPicPr>
            <a:picLocks noChangeAspect="1"/>
          </p:cNvPicPr>
          <p:nvPr/>
        </p:nvPicPr>
        <p:blipFill>
          <a:blip r:embed="rId2">
            <a:extLst/>
          </a:blip>
          <a:stretch>
            <a:fillRect/>
          </a:stretch>
        </p:blipFill>
        <p:spPr>
          <a:xfrm>
            <a:off x="11527635" y="2180526"/>
            <a:ext cx="14032419" cy="9354948"/>
          </a:xfrm>
          <a:prstGeom prst="rect">
            <a:avLst/>
          </a:prstGeom>
          <a:ln w="12700">
            <a:miter lim="400000"/>
          </a:ln>
        </p:spPr>
      </p:pic>
      <p:pic>
        <p:nvPicPr>
          <p:cNvPr id="210" name="FPF-Logo-2023-02.png" descr="FPF-Logo-2023-02.png"/>
          <p:cNvPicPr>
            <a:picLocks noChangeAspect="1"/>
          </p:cNvPicPr>
          <p:nvPr/>
        </p:nvPicPr>
        <p:blipFill>
          <a:blip r:embed="rId3">
            <a:extLst/>
          </a:blip>
          <a:stretch>
            <a:fillRect/>
          </a:stretch>
        </p:blipFill>
        <p:spPr>
          <a:xfrm>
            <a:off x="21305422" y="567298"/>
            <a:ext cx="2324469" cy="403421"/>
          </a:xfrm>
          <a:prstGeom prst="rect">
            <a:avLst/>
          </a:prstGeom>
          <a:ln w="12700">
            <a:miter lim="400000"/>
          </a:ln>
        </p:spPr>
      </p:pic>
      <p:pic>
        <p:nvPicPr>
          <p:cNvPr id="211" name="Bild" descr="Bild"/>
          <p:cNvPicPr>
            <a:picLocks noChangeAspect="1"/>
          </p:cNvPicPr>
          <p:nvPr/>
        </p:nvPicPr>
        <p:blipFill>
          <a:blip r:embed="rId4">
            <a:extLst/>
          </a:blip>
          <a:stretch>
            <a:fillRect/>
          </a:stretch>
        </p:blipFill>
        <p:spPr>
          <a:xfrm rot="20820000">
            <a:off x="16821353" y="5323289"/>
            <a:ext cx="2177396" cy="2177396"/>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3" name="Set_GreenTea_02.jpg" descr="Set_GreenTea_02.jpg"/>
          <p:cNvPicPr>
            <a:picLocks noChangeAspect="1"/>
          </p:cNvPicPr>
          <p:nvPr>
            <p:ph type="pic" idx="21"/>
          </p:nvPr>
        </p:nvPicPr>
        <p:blipFill>
          <a:blip r:embed="rId2">
            <a:extLst/>
          </a:blip>
          <a:srcRect l="10178" t="0" r="5972" b="0"/>
          <a:stretch>
            <a:fillRect/>
          </a:stretch>
        </p:blipFill>
        <p:spPr>
          <a:xfrm>
            <a:off x="12191999" y="2705773"/>
            <a:ext cx="10922001" cy="8682317"/>
          </a:xfrm>
          <a:prstGeom prst="rect">
            <a:avLst/>
          </a:prstGeom>
        </p:spPr>
      </p:pic>
      <p:sp>
        <p:nvSpPr>
          <p:cNvPr id="214" name="Must Have"/>
          <p:cNvSpPr txBox="1"/>
          <p:nvPr>
            <p:ph type="title"/>
          </p:nvPr>
        </p:nvSpPr>
        <p:spPr>
          <a:prstGeom prst="rect">
            <a:avLst/>
          </a:prstGeom>
        </p:spPr>
        <p:txBody>
          <a:bodyPr/>
          <a:lstStyle>
            <a:lvl1pPr>
              <a:defRPr>
                <a:solidFill>
                  <a:srgbClr val="2C67AE"/>
                </a:solidFill>
              </a:defRPr>
            </a:lvl1pPr>
          </a:lstStyle>
          <a:p>
            <a:pPr/>
            <a:r>
              <a:t>Must Have </a:t>
            </a:r>
          </a:p>
        </p:txBody>
      </p:sp>
      <p:sp>
        <p:nvSpPr>
          <p:cNvPr id="215" name="Lanyards, Sonnenbrillen, Namensschilder, Pins,  Abzeichen, …  Design 100% Sana-CI"/>
          <p:cNvSpPr txBox="1"/>
          <p:nvPr>
            <p:ph type="body" sz="quarter" idx="1"/>
          </p:nvPr>
        </p:nvSpPr>
        <p:spPr>
          <a:prstGeom prst="rect">
            <a:avLst/>
          </a:prstGeom>
        </p:spPr>
        <p:txBody>
          <a:bodyPr/>
          <a:lstStyle/>
          <a:p>
            <a:pPr>
              <a:defRPr>
                <a:solidFill>
                  <a:srgbClr val="555553"/>
                </a:solidFill>
              </a:defRPr>
            </a:pPr>
            <a:r>
              <a:t>Lanyards, Sonnenbrillen,</a:t>
            </a:r>
            <a:br/>
            <a:r>
              <a:t>Namensschilder, Pins, </a:t>
            </a:r>
            <a:br/>
            <a:r>
              <a:t>Abzeichen, …</a:t>
            </a:r>
            <a:br/>
            <a:br>
              <a:rPr sz="3500"/>
            </a:br>
            <a:r>
              <a:rPr>
                <a:solidFill>
                  <a:schemeClr val="accent5">
                    <a:hueOff val="-82419"/>
                    <a:satOff val="-9513"/>
                    <a:lumOff val="-16343"/>
                  </a:schemeClr>
                </a:solidFill>
              </a:rPr>
              <a:t>Design 100% Sana-CI</a:t>
            </a:r>
          </a:p>
        </p:txBody>
      </p:sp>
      <p:pic>
        <p:nvPicPr>
          <p:cNvPr id="216" name="FPF-Logo-2023-02.png" descr="FPF-Logo-2023-02.png"/>
          <p:cNvPicPr>
            <a:picLocks noChangeAspect="1"/>
          </p:cNvPicPr>
          <p:nvPr/>
        </p:nvPicPr>
        <p:blipFill>
          <a:blip r:embed="rId3">
            <a:extLst/>
          </a:blip>
          <a:stretch>
            <a:fillRect/>
          </a:stretch>
        </p:blipFill>
        <p:spPr>
          <a:xfrm>
            <a:off x="21305422" y="567298"/>
            <a:ext cx="2324469" cy="403421"/>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C67AE"/>
        </a:solidFill>
      </p:bgPr>
    </p:bg>
    <p:spTree>
      <p:nvGrpSpPr>
        <p:cNvPr id="1" name=""/>
        <p:cNvGrpSpPr/>
        <p:nvPr/>
      </p:nvGrpSpPr>
      <p:grpSpPr>
        <a:xfrm>
          <a:off x="0" y="0"/>
          <a:ext cx="0" cy="0"/>
          <a:chOff x="0" y="0"/>
          <a:chExt cx="0" cy="0"/>
        </a:xfrm>
      </p:grpSpPr>
      <p:sp>
        <p:nvSpPr>
          <p:cNvPr id="218" name="Haftnotizen"/>
          <p:cNvSpPr txBox="1"/>
          <p:nvPr>
            <p:ph type="title"/>
          </p:nvPr>
        </p:nvSpPr>
        <p:spPr>
          <a:prstGeom prst="rect">
            <a:avLst/>
          </a:prstGeom>
        </p:spPr>
        <p:txBody>
          <a:bodyPr/>
          <a:lstStyle/>
          <a:p>
            <a:pPr/>
            <a:r>
              <a:t>Haftnotizen</a:t>
            </a:r>
          </a:p>
        </p:txBody>
      </p:sp>
      <p:pic>
        <p:nvPicPr>
          <p:cNvPr id="219" name="FPF-Logo-2023-02.png" descr="FPF-Logo-2023-02.png"/>
          <p:cNvPicPr>
            <a:picLocks noChangeAspect="1"/>
          </p:cNvPicPr>
          <p:nvPr/>
        </p:nvPicPr>
        <p:blipFill>
          <a:blip r:embed="rId2">
            <a:extLst/>
          </a:blip>
          <a:stretch>
            <a:fillRect/>
          </a:stretch>
        </p:blipFill>
        <p:spPr>
          <a:xfrm>
            <a:off x="21305422" y="567298"/>
            <a:ext cx="2324469" cy="403421"/>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Haftnotizen - dauerhaft günstig"/>
          <p:cNvSpPr txBox="1"/>
          <p:nvPr>
            <p:ph type="title"/>
          </p:nvPr>
        </p:nvSpPr>
        <p:spPr>
          <a:prstGeom prst="rect">
            <a:avLst/>
          </a:prstGeom>
        </p:spPr>
        <p:txBody>
          <a:bodyPr/>
          <a:lstStyle/>
          <a:p>
            <a:pPr>
              <a:defRPr>
                <a:solidFill>
                  <a:srgbClr val="00294B"/>
                </a:solidFill>
              </a:defRPr>
            </a:pPr>
            <a:r>
              <a:t>Haftnotizen </a:t>
            </a:r>
            <a:r>
              <a:rPr spc="-130" sz="6500">
                <a:solidFill>
                  <a:srgbClr val="8E8E8E"/>
                </a:solidFill>
              </a:rPr>
              <a:t>- dauerhaft günstig </a:t>
            </a:r>
          </a:p>
        </p:txBody>
      </p:sp>
      <p:sp>
        <p:nvSpPr>
          <p:cNvPr id="222" name="Auswahl-Shop 2026: https://fpf.de/kalender/…"/>
          <p:cNvSpPr txBox="1"/>
          <p:nvPr>
            <p:ph type="body" idx="1"/>
          </p:nvPr>
        </p:nvSpPr>
        <p:spPr>
          <a:prstGeom prst="rect">
            <a:avLst/>
          </a:prstGeom>
        </p:spPr>
        <p:txBody>
          <a:bodyPr/>
          <a:lstStyle/>
          <a:p>
            <a:pPr>
              <a:defRPr>
                <a:solidFill>
                  <a:srgbClr val="8E8E8E"/>
                </a:solidFill>
              </a:defRPr>
            </a:pPr>
            <a:r>
              <a:rPr>
                <a:solidFill>
                  <a:srgbClr val="00294B"/>
                </a:solidFill>
              </a:rPr>
              <a:t>Auswahl-Shop 2026:</a:t>
            </a:r>
            <a:br>
              <a:rPr>
                <a:solidFill>
                  <a:srgbClr val="00294B"/>
                </a:solidFill>
              </a:rPr>
            </a:br>
            <a:r>
              <a:t>https://fpf.de/kalender/</a:t>
            </a:r>
            <a:r>
              <a:rPr>
                <a:solidFill>
                  <a:srgbClr val="00294B"/>
                </a:solidFill>
              </a:rPr>
              <a:t> </a:t>
            </a:r>
            <a:endParaRPr>
              <a:solidFill>
                <a:srgbClr val="00294B"/>
              </a:solidFill>
            </a:endParaRPr>
          </a:p>
          <a:p>
            <a:pPr>
              <a:defRPr>
                <a:solidFill>
                  <a:srgbClr val="8E8E8E"/>
                </a:solidFill>
              </a:defRPr>
            </a:pPr>
            <a:endParaRPr>
              <a:solidFill>
                <a:srgbClr val="00294B"/>
              </a:solidFill>
            </a:endParaRPr>
          </a:p>
          <a:p>
            <a:pPr>
              <a:defRPr>
                <a:solidFill>
                  <a:srgbClr val="8E8E8E"/>
                </a:solidFill>
              </a:defRPr>
            </a:pPr>
            <a:endParaRPr>
              <a:solidFill>
                <a:srgbClr val="00294B"/>
              </a:solidFill>
            </a:endParaRPr>
          </a:p>
          <a:p>
            <a:pPr>
              <a:defRPr>
                <a:solidFill>
                  <a:srgbClr val="8E8E8E"/>
                </a:solidFill>
              </a:defRPr>
            </a:pPr>
            <a:endParaRPr>
              <a:solidFill>
                <a:srgbClr val="00294B"/>
              </a:solidFill>
            </a:endParaRPr>
          </a:p>
          <a:p>
            <a:pPr>
              <a:defRPr>
                <a:solidFill>
                  <a:srgbClr val="8E8E8E"/>
                </a:solidFill>
              </a:defRPr>
            </a:pPr>
            <a:br>
              <a:rPr>
                <a:solidFill>
                  <a:srgbClr val="00294B"/>
                </a:solidFill>
              </a:rPr>
            </a:br>
            <a:br>
              <a:rPr>
                <a:solidFill>
                  <a:srgbClr val="00294B"/>
                </a:solidFill>
              </a:rPr>
            </a:br>
            <a:r>
              <a:rPr>
                <a:solidFill>
                  <a:srgbClr val="00294B"/>
                </a:solidFill>
              </a:rPr>
              <a:t>Bitte wählen Sie hier die Kategorie „Haftnotizen“.</a:t>
            </a:r>
          </a:p>
        </p:txBody>
      </p:sp>
      <p:pic>
        <p:nvPicPr>
          <p:cNvPr id="223" name="Bildschirmfoto 2026-02-19 um 12.54.40.png" descr="Bildschirmfoto 2026-02-19 um 12.54.40.png"/>
          <p:cNvPicPr>
            <a:picLocks noChangeAspect="1"/>
          </p:cNvPicPr>
          <p:nvPr/>
        </p:nvPicPr>
        <p:blipFill>
          <a:blip r:embed="rId2">
            <a:extLst/>
          </a:blip>
          <a:stretch>
            <a:fillRect/>
          </a:stretch>
        </p:blipFill>
        <p:spPr>
          <a:xfrm>
            <a:off x="10469205" y="2971800"/>
            <a:ext cx="12268201" cy="7772400"/>
          </a:xfrm>
          <a:prstGeom prst="rect">
            <a:avLst/>
          </a:prstGeom>
          <a:ln w="12700">
            <a:miter lim="400000"/>
          </a:ln>
        </p:spPr>
      </p:pic>
      <p:pic>
        <p:nvPicPr>
          <p:cNvPr id="224" name="FPF-Logo-2023-02.png" descr="FPF-Logo-2023-02.png"/>
          <p:cNvPicPr>
            <a:picLocks noChangeAspect="1"/>
          </p:cNvPicPr>
          <p:nvPr/>
        </p:nvPicPr>
        <p:blipFill>
          <a:blip r:embed="rId3">
            <a:extLst/>
          </a:blip>
          <a:stretch>
            <a:fillRect/>
          </a:stretch>
        </p:blipFill>
        <p:spPr>
          <a:xfrm>
            <a:off x="21305422" y="567298"/>
            <a:ext cx="2324469" cy="403421"/>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Haftnotizen - modern, ohne Klebstoffe"/>
          <p:cNvSpPr txBox="1"/>
          <p:nvPr>
            <p:ph type="title"/>
          </p:nvPr>
        </p:nvSpPr>
        <p:spPr>
          <a:prstGeom prst="rect">
            <a:avLst/>
          </a:prstGeom>
        </p:spPr>
        <p:txBody>
          <a:bodyPr/>
          <a:lstStyle/>
          <a:p>
            <a:pPr>
              <a:defRPr>
                <a:solidFill>
                  <a:srgbClr val="00294B"/>
                </a:solidFill>
              </a:defRPr>
            </a:pPr>
            <a:r>
              <a:t>Haftnotizen </a:t>
            </a:r>
            <a:r>
              <a:rPr spc="-130" sz="6500">
                <a:solidFill>
                  <a:srgbClr val="8E8E8E"/>
                </a:solidFill>
              </a:rPr>
              <a:t>- modern, ohne Klebstoffe </a:t>
            </a:r>
          </a:p>
        </p:txBody>
      </p:sp>
      <p:sp>
        <p:nvSpPr>
          <p:cNvPr id="227" name="Symbian Notes 2026:…"/>
          <p:cNvSpPr txBox="1"/>
          <p:nvPr>
            <p:ph type="body" sz="half" idx="1"/>
          </p:nvPr>
        </p:nvSpPr>
        <p:spPr>
          <a:xfrm>
            <a:off x="1206500" y="7186907"/>
            <a:ext cx="21971000" cy="5900772"/>
          </a:xfrm>
          <a:prstGeom prst="rect">
            <a:avLst/>
          </a:prstGeom>
        </p:spPr>
        <p:txBody>
          <a:bodyPr/>
          <a:lstStyle/>
          <a:p>
            <a:pPr>
              <a:defRPr>
                <a:solidFill>
                  <a:srgbClr val="8E8E8E"/>
                </a:solidFill>
              </a:defRPr>
            </a:pPr>
            <a:r>
              <a:rPr>
                <a:solidFill>
                  <a:srgbClr val="00294B"/>
                </a:solidFill>
              </a:rPr>
              <a:t>Symbian Notes 2026:</a:t>
            </a:r>
            <a:br>
              <a:rPr>
                <a:solidFill>
                  <a:srgbClr val="00294B"/>
                </a:solidFill>
              </a:rPr>
            </a:br>
            <a:endParaRPr>
              <a:solidFill>
                <a:srgbClr val="00294B"/>
              </a:solidFill>
            </a:endParaRPr>
          </a:p>
          <a:p>
            <a:pPr>
              <a:defRPr>
                <a:solidFill>
                  <a:srgbClr val="8E8E8E"/>
                </a:solidFill>
              </a:defRPr>
            </a:pPr>
            <a:r>
              <a:rPr>
                <a:solidFill>
                  <a:srgbClr val="00294B"/>
                </a:solidFill>
              </a:rPr>
              <a:t>Haftnotiz, die keinen Klebstoff </a:t>
            </a:r>
            <a:br>
              <a:rPr>
                <a:solidFill>
                  <a:srgbClr val="00294B"/>
                </a:solidFill>
              </a:rPr>
            </a:br>
            <a:r>
              <a:rPr>
                <a:solidFill>
                  <a:srgbClr val="00294B"/>
                </a:solidFill>
              </a:rPr>
              <a:t>braucht.</a:t>
            </a:r>
            <a:endParaRPr>
              <a:solidFill>
                <a:srgbClr val="00294B"/>
              </a:solidFill>
            </a:endParaRPr>
          </a:p>
          <a:p>
            <a:pPr>
              <a:defRPr>
                <a:solidFill>
                  <a:srgbClr val="8E8E8E"/>
                </a:solidFill>
              </a:defRPr>
            </a:pPr>
            <a:r>
              <a:rPr>
                <a:solidFill>
                  <a:srgbClr val="00294B"/>
                </a:solidFill>
              </a:rPr>
              <a:t>Sie Zukunft gehört der Elektrostatik.</a:t>
            </a:r>
          </a:p>
        </p:txBody>
      </p:sp>
      <p:pic>
        <p:nvPicPr>
          <p:cNvPr id="228" name="Bildschirmfoto 2026-02-19 um 12.57.30.png" descr="Bildschirmfoto 2026-02-19 um 12.57.30.png"/>
          <p:cNvPicPr>
            <a:picLocks noChangeAspect="1"/>
          </p:cNvPicPr>
          <p:nvPr/>
        </p:nvPicPr>
        <p:blipFill>
          <a:blip r:embed="rId2">
            <a:extLst/>
          </a:blip>
          <a:stretch>
            <a:fillRect/>
          </a:stretch>
        </p:blipFill>
        <p:spPr>
          <a:xfrm>
            <a:off x="13040197" y="2946140"/>
            <a:ext cx="10007601" cy="8750301"/>
          </a:xfrm>
          <a:prstGeom prst="rect">
            <a:avLst/>
          </a:prstGeom>
          <a:ln w="12700">
            <a:miter lim="400000"/>
          </a:ln>
        </p:spPr>
      </p:pic>
      <p:pic>
        <p:nvPicPr>
          <p:cNvPr id="229" name="FPF-Logo-2023-02.png" descr="FPF-Logo-2023-02.png"/>
          <p:cNvPicPr>
            <a:picLocks noChangeAspect="1"/>
          </p:cNvPicPr>
          <p:nvPr/>
        </p:nvPicPr>
        <p:blipFill>
          <a:blip r:embed="rId3">
            <a:extLst/>
          </a:blip>
          <a:stretch>
            <a:fillRect/>
          </a:stretch>
        </p:blipFill>
        <p:spPr>
          <a:xfrm>
            <a:off x="21305422" y="567298"/>
            <a:ext cx="2324469" cy="403421"/>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C67AE"/>
        </a:solidFill>
      </p:bgPr>
    </p:bg>
    <p:spTree>
      <p:nvGrpSpPr>
        <p:cNvPr id="1" name=""/>
        <p:cNvGrpSpPr/>
        <p:nvPr/>
      </p:nvGrpSpPr>
      <p:grpSpPr>
        <a:xfrm>
          <a:off x="0" y="0"/>
          <a:ext cx="0" cy="0"/>
          <a:chOff x="0" y="0"/>
          <a:chExt cx="0" cy="0"/>
        </a:xfrm>
      </p:grpSpPr>
      <p:sp>
        <p:nvSpPr>
          <p:cNvPr id="231" name="Sweets und Nascherei"/>
          <p:cNvSpPr txBox="1"/>
          <p:nvPr>
            <p:ph type="title"/>
          </p:nvPr>
        </p:nvSpPr>
        <p:spPr>
          <a:prstGeom prst="rect">
            <a:avLst/>
          </a:prstGeom>
        </p:spPr>
        <p:txBody>
          <a:bodyPr/>
          <a:lstStyle/>
          <a:p>
            <a:pPr/>
            <a:r>
              <a:t>Sweets und Nascherei</a:t>
            </a:r>
          </a:p>
        </p:txBody>
      </p:sp>
      <p:pic>
        <p:nvPicPr>
          <p:cNvPr id="232" name="FPF-Logo-2023-02.png" descr="FPF-Logo-2023-02.png"/>
          <p:cNvPicPr>
            <a:picLocks noChangeAspect="1"/>
          </p:cNvPicPr>
          <p:nvPr/>
        </p:nvPicPr>
        <p:blipFill>
          <a:blip r:embed="rId2">
            <a:extLst/>
          </a:blip>
          <a:stretch>
            <a:fillRect/>
          </a:stretch>
        </p:blipFill>
        <p:spPr>
          <a:xfrm>
            <a:off x="21305422" y="567298"/>
            <a:ext cx="2324469" cy="403421"/>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4" name="Bild" descr="Bild"/>
          <p:cNvPicPr>
            <a:picLocks noChangeAspect="1"/>
          </p:cNvPicPr>
          <p:nvPr>
            <p:ph type="pic" idx="21"/>
          </p:nvPr>
        </p:nvPicPr>
        <p:blipFill>
          <a:blip r:embed="rId2">
            <a:extLst/>
          </a:blip>
          <a:srcRect l="1191" t="0" r="1191" b="0"/>
          <a:stretch>
            <a:fillRect/>
          </a:stretch>
        </p:blipFill>
        <p:spPr>
          <a:xfrm>
            <a:off x="12191999" y="1269999"/>
            <a:ext cx="10922001" cy="11188701"/>
          </a:xfrm>
          <a:prstGeom prst="rect">
            <a:avLst/>
          </a:prstGeom>
        </p:spPr>
      </p:pic>
      <p:sp>
        <p:nvSpPr>
          <p:cNvPr id="235" name="Team Bärchen"/>
          <p:cNvSpPr txBox="1"/>
          <p:nvPr>
            <p:ph type="title"/>
          </p:nvPr>
        </p:nvSpPr>
        <p:spPr>
          <a:prstGeom prst="rect">
            <a:avLst/>
          </a:prstGeom>
        </p:spPr>
        <p:txBody>
          <a:bodyPr/>
          <a:lstStyle>
            <a:lvl1pPr>
              <a:defRPr>
                <a:solidFill>
                  <a:srgbClr val="2C67AE"/>
                </a:solidFill>
              </a:defRPr>
            </a:lvl1pPr>
          </a:lstStyle>
          <a:p>
            <a:pPr/>
            <a:r>
              <a:t>Team Bärchen </a:t>
            </a:r>
          </a:p>
        </p:txBody>
      </p:sp>
      <p:sp>
        <p:nvSpPr>
          <p:cNvPr id="236" name="Hand in Hand mit Sana Gemeinsam ist man stärker: Die leckeren Team Gummibärchen der starken Marke Trolli in weißer oder transparenter, wahlweise kompostierbarer Folie, Flowpack aus weißer Papierfolie (mit ca. 50 % Papieranteil) oder Tüte aus weißem, recy"/>
          <p:cNvSpPr txBox="1"/>
          <p:nvPr>
            <p:ph type="body" sz="quarter" idx="1"/>
          </p:nvPr>
        </p:nvSpPr>
        <p:spPr>
          <a:prstGeom prst="rect">
            <a:avLst/>
          </a:prstGeom>
        </p:spPr>
        <p:txBody>
          <a:bodyPr/>
          <a:lstStyle/>
          <a:p>
            <a:pPr defTabSz="569594">
              <a:defRPr sz="3795">
                <a:solidFill>
                  <a:srgbClr val="8E8E8E"/>
                </a:solidFill>
              </a:defRPr>
            </a:pPr>
            <a:r>
              <a:rPr>
                <a:solidFill>
                  <a:srgbClr val="FF2600"/>
                </a:solidFill>
              </a:rPr>
              <a:t>Hand in Hand mit Sana</a:t>
            </a:r>
            <a:br/>
            <a:r>
              <a:rPr b="0"/>
              <a:t>Gemeinsam ist man stärker: Die leckeren Team Gummibärchen der starken Marke Trolli in weißer oder transparenter, wahlweise kompostierbarer Folie, Flowpack aus weißer Papierfolie (mit ca. 50 % Papieranteil) oder Tüte aus weißem, recyclingfähigem Papier, sind genau das Richtige für einen überzeugenden Werbeauftritt.</a:t>
            </a:r>
          </a:p>
        </p:txBody>
      </p:sp>
      <p:pic>
        <p:nvPicPr>
          <p:cNvPr id="237" name="Bild" descr="Bild"/>
          <p:cNvPicPr>
            <a:picLocks noChangeAspect="1"/>
          </p:cNvPicPr>
          <p:nvPr/>
        </p:nvPicPr>
        <p:blipFill>
          <a:blip r:embed="rId3">
            <a:extLst/>
          </a:blip>
          <a:stretch>
            <a:fillRect/>
          </a:stretch>
        </p:blipFill>
        <p:spPr>
          <a:xfrm>
            <a:off x="10582978" y="749831"/>
            <a:ext cx="3218044" cy="3218043"/>
          </a:xfrm>
          <a:prstGeom prst="rect">
            <a:avLst/>
          </a:prstGeom>
          <a:ln w="12700">
            <a:miter lim="400000"/>
          </a:ln>
        </p:spPr>
      </p:pic>
      <p:pic>
        <p:nvPicPr>
          <p:cNvPr id="238" name="FPF-Logo-2023-02.png" descr="FPF-Logo-2023-02.png"/>
          <p:cNvPicPr>
            <a:picLocks noChangeAspect="1"/>
          </p:cNvPicPr>
          <p:nvPr/>
        </p:nvPicPr>
        <p:blipFill>
          <a:blip r:embed="rId4">
            <a:extLst/>
          </a:blip>
          <a:stretch>
            <a:fillRect/>
          </a:stretch>
        </p:blipFill>
        <p:spPr>
          <a:xfrm>
            <a:off x="21305422" y="567298"/>
            <a:ext cx="2324469" cy="403421"/>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FPF AGENCY - Einfach lecker!"/>
          <p:cNvSpPr txBox="1"/>
          <p:nvPr>
            <p:ph type="title"/>
          </p:nvPr>
        </p:nvSpPr>
        <p:spPr>
          <a:prstGeom prst="rect">
            <a:avLst/>
          </a:prstGeom>
        </p:spPr>
        <p:txBody>
          <a:bodyPr/>
          <a:lstStyle/>
          <a:p>
            <a:pPr>
              <a:defRPr>
                <a:solidFill>
                  <a:srgbClr val="00294B"/>
                </a:solidFill>
              </a:defRPr>
            </a:pPr>
            <a:r>
              <a:t>FPF AGENCY </a:t>
            </a:r>
            <a:r>
              <a:rPr spc="-130" sz="6500">
                <a:solidFill>
                  <a:srgbClr val="8E8E8E"/>
                </a:solidFill>
              </a:rPr>
              <a:t>- Einfach lecker! </a:t>
            </a:r>
          </a:p>
        </p:txBody>
      </p:sp>
      <p:sp>
        <p:nvSpPr>
          <p:cNvPr id="241" name="Kleine Aufmerksamkeiten - umweltfreundlich verpackt"/>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a:defRPr>
                <a:solidFill>
                  <a:srgbClr val="8E8E8E"/>
                </a:solidFill>
              </a:defRPr>
            </a:lvl1pPr>
          </a:lstStyle>
          <a:p>
            <a:pPr/>
            <a:r>
              <a:t>Kleine Aufmerksamkeiten - umweltfreundlich verpackt</a:t>
            </a:r>
          </a:p>
        </p:txBody>
      </p:sp>
      <p:sp>
        <p:nvSpPr>
          <p:cNvPr id="242" name="Fruchtgummi, Bonbons, Knabbereien, Markenprodukte individuell nachhaltig verpackt, Adventskalender, Veggie &amp; Vegan, Bio-Qualität, Zuckerfrei/-reduziert, Fairtrade Kakao Wir erfüllen Ihre Wünsche!  Süßes kann so lecker sein! Unser Online Blätterkatalog 20"/>
          <p:cNvSpPr txBox="1"/>
          <p:nvPr>
            <p:ph type="body" idx="1"/>
          </p:nvPr>
        </p:nvSpPr>
        <p:spPr>
          <a:prstGeom prst="rect">
            <a:avLst/>
          </a:prstGeom>
        </p:spPr>
        <p:txBody>
          <a:bodyPr/>
          <a:lstStyle/>
          <a:p>
            <a:pPr>
              <a:defRPr>
                <a:solidFill>
                  <a:srgbClr val="8E8E8E"/>
                </a:solidFill>
              </a:defRPr>
            </a:pPr>
            <a:r>
              <a:rPr>
                <a:solidFill>
                  <a:srgbClr val="00294B"/>
                </a:solidFill>
              </a:rPr>
              <a:t>Fruchtgummi, Bonbons, Knabbereien,</a:t>
            </a:r>
            <a:br>
              <a:rPr>
                <a:solidFill>
                  <a:srgbClr val="00294B"/>
                </a:solidFill>
              </a:rPr>
            </a:br>
            <a:r>
              <a:rPr>
                <a:solidFill>
                  <a:srgbClr val="00294B"/>
                </a:solidFill>
              </a:rPr>
              <a:t>Markenprodukte individuell nachhaltig verpackt, Adventskalender,</a:t>
            </a:r>
            <a:br>
              <a:rPr>
                <a:solidFill>
                  <a:srgbClr val="00294B"/>
                </a:solidFill>
              </a:rPr>
            </a:br>
            <a:r>
              <a:rPr>
                <a:solidFill>
                  <a:srgbClr val="00294B"/>
                </a:solidFill>
              </a:rPr>
              <a:t>Veggie &amp; Vegan, Bio-Qualität, Zuckerfrei/-reduziert, Fairtrade Kakao</a:t>
            </a:r>
            <a:br>
              <a:rPr>
                <a:solidFill>
                  <a:srgbClr val="00294B"/>
                </a:solidFill>
              </a:rPr>
            </a:br>
            <a:r>
              <a:rPr>
                <a:solidFill>
                  <a:srgbClr val="00294B"/>
                </a:solidFill>
              </a:rPr>
              <a:t>Wir erfüllen Ihre Wünsche!</a:t>
            </a:r>
            <a:br>
              <a:rPr>
                <a:solidFill>
                  <a:srgbClr val="00294B"/>
                </a:solidFill>
              </a:rPr>
            </a:br>
            <a:br>
              <a:rPr>
                <a:solidFill>
                  <a:srgbClr val="00294B"/>
                </a:solidFill>
              </a:rPr>
            </a:br>
            <a:r>
              <a:rPr>
                <a:solidFill>
                  <a:srgbClr val="00294B"/>
                </a:solidFill>
              </a:rPr>
              <a:t>Süßes kann so lecker sein! Unser Online Blätterkatalog 2026:</a:t>
            </a:r>
            <a:br>
              <a:rPr>
                <a:solidFill>
                  <a:srgbClr val="00294B"/>
                </a:solidFill>
              </a:rPr>
            </a:br>
            <a:r>
              <a:t>https://werbeartikel-kataloge.de/sw26/?catalog=de</a:t>
            </a:r>
            <a:r>
              <a:rPr>
                <a:solidFill>
                  <a:srgbClr val="00294B"/>
                </a:solidFill>
              </a:rPr>
              <a:t> </a:t>
            </a:r>
            <a:br>
              <a:rPr>
                <a:solidFill>
                  <a:srgbClr val="00294B"/>
                </a:solidFill>
              </a:rPr>
            </a:br>
            <a:br>
              <a:rPr>
                <a:solidFill>
                  <a:srgbClr val="00294B"/>
                </a:solidFill>
              </a:rPr>
            </a:br>
            <a:r>
              <a:rPr u="sng">
                <a:hlinkClick r:id="rId2" invalidUrl="" action="" tgtFrame="" tooltip="" history="1" highlightClick="0" endSnd="0"/>
              </a:rPr>
              <a:t>https://mintsandsweets.com/index_de.html</a:t>
            </a:r>
            <a:r>
              <a:rPr>
                <a:solidFill>
                  <a:srgbClr val="00294B"/>
                </a:solidFill>
              </a:rPr>
              <a:t> </a:t>
            </a:r>
          </a:p>
        </p:txBody>
      </p:sp>
      <p:pic>
        <p:nvPicPr>
          <p:cNvPr id="243" name="FPF-Logo-2023-02.png" descr="FPF-Logo-2023-02.png"/>
          <p:cNvPicPr>
            <a:picLocks noChangeAspect="1"/>
          </p:cNvPicPr>
          <p:nvPr/>
        </p:nvPicPr>
        <p:blipFill>
          <a:blip r:embed="rId3">
            <a:extLst/>
          </a:blip>
          <a:stretch>
            <a:fillRect/>
          </a:stretch>
        </p:blipFill>
        <p:spPr>
          <a:xfrm>
            <a:off x="21305422" y="567298"/>
            <a:ext cx="2324469" cy="403421"/>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6" name="pasted-image.tiff" descr="pasted-image.tiff"/>
          <p:cNvPicPr>
            <a:picLocks noChangeAspect="1"/>
          </p:cNvPicPr>
          <p:nvPr>
            <p:ph type="pic" idx="21"/>
          </p:nvPr>
        </p:nvPicPr>
        <p:blipFill>
          <a:blip r:embed="rId2">
            <a:extLst/>
          </a:blip>
          <a:srcRect l="1191" t="0" r="1191" b="0"/>
          <a:stretch>
            <a:fillRect/>
          </a:stretch>
        </p:blipFill>
        <p:spPr>
          <a:xfrm>
            <a:off x="12191998" y="1269999"/>
            <a:ext cx="10922001" cy="11188701"/>
          </a:xfrm>
          <a:prstGeom prst="rect">
            <a:avLst/>
          </a:prstGeom>
        </p:spPr>
      </p:pic>
      <p:sp>
        <p:nvSpPr>
          <p:cNvPr id="157" name="Richartz Key-Tool"/>
          <p:cNvSpPr txBox="1"/>
          <p:nvPr>
            <p:ph type="title"/>
          </p:nvPr>
        </p:nvSpPr>
        <p:spPr>
          <a:prstGeom prst="rect">
            <a:avLst/>
          </a:prstGeom>
        </p:spPr>
        <p:txBody>
          <a:bodyPr/>
          <a:lstStyle>
            <a:lvl1pPr>
              <a:defRPr>
                <a:solidFill>
                  <a:srgbClr val="2C67AE"/>
                </a:solidFill>
              </a:defRPr>
            </a:lvl1pPr>
          </a:lstStyle>
          <a:p>
            <a:pPr/>
            <a:r>
              <a:t>Richartz Key-Tool</a:t>
            </a:r>
          </a:p>
        </p:txBody>
      </p:sp>
      <p:sp>
        <p:nvSpPr>
          <p:cNvPr id="158" name="Schwester Susanne  Einkaufswagenlöser KARL Das kleine Multifunktionstool zum günstigsten Preis…"/>
          <p:cNvSpPr txBox="1"/>
          <p:nvPr>
            <p:ph type="body" sz="quarter" idx="1"/>
          </p:nvPr>
        </p:nvSpPr>
        <p:spPr>
          <a:prstGeom prst="rect">
            <a:avLst/>
          </a:prstGeom>
        </p:spPr>
        <p:txBody>
          <a:bodyPr/>
          <a:lstStyle/>
          <a:p>
            <a:pPr>
              <a:defRPr>
                <a:solidFill>
                  <a:srgbClr val="8E8E8E"/>
                </a:solidFill>
              </a:defRPr>
            </a:pPr>
            <a:r>
              <a:rPr>
                <a:solidFill>
                  <a:srgbClr val="FF2600"/>
                </a:solidFill>
              </a:rPr>
              <a:t>Schwester Susanne</a:t>
            </a:r>
            <a:r>
              <a:t> </a:t>
            </a:r>
            <a:br/>
            <a:r>
              <a:rPr sz="3500"/>
              <a:t>Einkaufswagenlöser KARL</a:t>
            </a:r>
            <a:br>
              <a:rPr sz="3500"/>
            </a:br>
            <a:r>
              <a:rPr sz="3500"/>
              <a:t>Das kleine Multifunktionstool zum günstigsten Preis </a:t>
            </a:r>
            <a:endParaRPr sz="3500"/>
          </a:p>
          <a:p>
            <a:pPr>
              <a:defRPr>
                <a:solidFill>
                  <a:srgbClr val="8E8E8E"/>
                </a:solidFill>
              </a:defRPr>
            </a:pPr>
            <a:r>
              <a:rPr sz="3500"/>
              <a:t>In einer individuell gestaltetet Klappkarte</a:t>
            </a:r>
            <a:endParaRPr sz="3500"/>
          </a:p>
          <a:p>
            <a:pPr>
              <a:defRPr>
                <a:solidFill>
                  <a:srgbClr val="8E8E8E"/>
                </a:solidFill>
              </a:defRPr>
            </a:pPr>
            <a:r>
              <a:rPr sz="3500"/>
              <a:t>Auch als Schwester oder Doktor!</a:t>
            </a:r>
            <a:br>
              <a:rPr sz="3500"/>
            </a:br>
          </a:p>
        </p:txBody>
      </p:sp>
      <p:pic>
        <p:nvPicPr>
          <p:cNvPr id="159" name="FPF-Logo-2023-02.png" descr="FPF-Logo-2023-02.png"/>
          <p:cNvPicPr>
            <a:picLocks noChangeAspect="1"/>
          </p:cNvPicPr>
          <p:nvPr/>
        </p:nvPicPr>
        <p:blipFill>
          <a:blip r:embed="rId3">
            <a:extLst/>
          </a:blip>
          <a:stretch>
            <a:fillRect/>
          </a:stretch>
        </p:blipFill>
        <p:spPr>
          <a:xfrm>
            <a:off x="21305422" y="567298"/>
            <a:ext cx="2324469" cy="403421"/>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5" name="pasted-image.tiff" descr="pasted-image.tiff"/>
          <p:cNvPicPr>
            <a:picLocks noChangeAspect="1"/>
          </p:cNvPicPr>
          <p:nvPr>
            <p:ph type="pic" idx="21"/>
          </p:nvPr>
        </p:nvPicPr>
        <p:blipFill>
          <a:blip r:embed="rId2">
            <a:extLst/>
          </a:blip>
          <a:srcRect l="5302" t="0" r="5302" b="0"/>
          <a:stretch>
            <a:fillRect/>
          </a:stretch>
        </p:blipFill>
        <p:spPr>
          <a:xfrm>
            <a:off x="15824200" y="1270000"/>
            <a:ext cx="7359949" cy="5422900"/>
          </a:xfrm>
          <a:prstGeom prst="rect">
            <a:avLst/>
          </a:prstGeom>
        </p:spPr>
      </p:pic>
      <p:pic>
        <p:nvPicPr>
          <p:cNvPr id="246" name="pasted-image.tiff" descr="pasted-image.tiff"/>
          <p:cNvPicPr>
            <a:picLocks noChangeAspect="1"/>
          </p:cNvPicPr>
          <p:nvPr>
            <p:ph type="pic" idx="22"/>
          </p:nvPr>
        </p:nvPicPr>
        <p:blipFill>
          <a:blip r:embed="rId3">
            <a:extLst/>
          </a:blip>
          <a:srcRect l="0" t="10605" r="0" b="5379"/>
          <a:stretch>
            <a:fillRect/>
          </a:stretch>
        </p:blipFill>
        <p:spPr>
          <a:xfrm>
            <a:off x="16536243" y="7085972"/>
            <a:ext cx="6460807" cy="5428043"/>
          </a:xfrm>
          <a:prstGeom prst="rect">
            <a:avLst/>
          </a:prstGeom>
        </p:spPr>
      </p:pic>
      <p:pic>
        <p:nvPicPr>
          <p:cNvPr id="247" name="pasted-image.tiff" descr="pasted-image.tiff"/>
          <p:cNvPicPr>
            <a:picLocks noChangeAspect="1"/>
          </p:cNvPicPr>
          <p:nvPr>
            <p:ph type="pic" idx="23"/>
          </p:nvPr>
        </p:nvPicPr>
        <p:blipFill>
          <a:blip r:embed="rId4">
            <a:extLst/>
          </a:blip>
          <a:srcRect l="0" t="0" r="0" b="0"/>
          <a:stretch>
            <a:fillRect/>
          </a:stretch>
        </p:blipFill>
        <p:spPr>
          <a:xfrm>
            <a:off x="2564499" y="1437901"/>
            <a:ext cx="11461901" cy="10907910"/>
          </a:xfrm>
          <a:prstGeom prst="rect">
            <a:avLst/>
          </a:prstGeom>
        </p:spPr>
      </p:pic>
      <p:pic>
        <p:nvPicPr>
          <p:cNvPr id="248" name="FPF-Logo-2023-02.png" descr="FPF-Logo-2023-02.png"/>
          <p:cNvPicPr>
            <a:picLocks noChangeAspect="1"/>
          </p:cNvPicPr>
          <p:nvPr/>
        </p:nvPicPr>
        <p:blipFill>
          <a:blip r:embed="rId5">
            <a:extLst/>
          </a:blip>
          <a:stretch>
            <a:fillRect/>
          </a:stretch>
        </p:blipFill>
        <p:spPr>
          <a:xfrm>
            <a:off x="21305422" y="567298"/>
            <a:ext cx="2324469" cy="403421"/>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0" name="Bild" descr="Bild"/>
          <p:cNvPicPr>
            <a:picLocks noChangeAspect="1"/>
          </p:cNvPicPr>
          <p:nvPr/>
        </p:nvPicPr>
        <p:blipFill>
          <a:blip r:embed="rId2">
            <a:extLst/>
          </a:blip>
          <a:stretch>
            <a:fillRect/>
          </a:stretch>
        </p:blipFill>
        <p:spPr>
          <a:xfrm>
            <a:off x="1044880" y="-1"/>
            <a:ext cx="6776867" cy="6776868"/>
          </a:xfrm>
          <a:prstGeom prst="rect">
            <a:avLst/>
          </a:prstGeom>
          <a:ln w="12700">
            <a:miter lim="400000"/>
          </a:ln>
        </p:spPr>
      </p:pic>
      <p:pic>
        <p:nvPicPr>
          <p:cNvPr id="251" name="Bild" descr="Bild"/>
          <p:cNvPicPr>
            <a:picLocks noChangeAspect="1"/>
          </p:cNvPicPr>
          <p:nvPr/>
        </p:nvPicPr>
        <p:blipFill>
          <a:blip r:embed="rId3">
            <a:extLst/>
          </a:blip>
          <a:stretch>
            <a:fillRect/>
          </a:stretch>
        </p:blipFill>
        <p:spPr>
          <a:xfrm>
            <a:off x="-21476" y="6844543"/>
            <a:ext cx="5912695" cy="5912694"/>
          </a:xfrm>
          <a:prstGeom prst="rect">
            <a:avLst/>
          </a:prstGeom>
          <a:ln w="12700">
            <a:miter lim="400000"/>
          </a:ln>
        </p:spPr>
      </p:pic>
      <p:pic>
        <p:nvPicPr>
          <p:cNvPr id="252" name="Bild" descr="Bild"/>
          <p:cNvPicPr>
            <a:picLocks noChangeAspect="1"/>
          </p:cNvPicPr>
          <p:nvPr/>
        </p:nvPicPr>
        <p:blipFill>
          <a:blip r:embed="rId4">
            <a:extLst/>
          </a:blip>
          <a:stretch>
            <a:fillRect/>
          </a:stretch>
        </p:blipFill>
        <p:spPr>
          <a:xfrm>
            <a:off x="11657017" y="7134252"/>
            <a:ext cx="6776867" cy="6776867"/>
          </a:xfrm>
          <a:prstGeom prst="rect">
            <a:avLst/>
          </a:prstGeom>
          <a:ln w="12700">
            <a:miter lim="400000"/>
          </a:ln>
        </p:spPr>
      </p:pic>
      <p:pic>
        <p:nvPicPr>
          <p:cNvPr id="253" name="Bild" descr="Bild"/>
          <p:cNvPicPr>
            <a:picLocks noChangeAspect="1"/>
          </p:cNvPicPr>
          <p:nvPr/>
        </p:nvPicPr>
        <p:blipFill>
          <a:blip r:embed="rId5">
            <a:extLst/>
          </a:blip>
          <a:stretch>
            <a:fillRect/>
          </a:stretch>
        </p:blipFill>
        <p:spPr>
          <a:xfrm>
            <a:off x="5780212" y="7134252"/>
            <a:ext cx="6776867" cy="6776867"/>
          </a:xfrm>
          <a:prstGeom prst="rect">
            <a:avLst/>
          </a:prstGeom>
          <a:ln w="12700">
            <a:miter lim="400000"/>
          </a:ln>
        </p:spPr>
      </p:pic>
      <p:pic>
        <p:nvPicPr>
          <p:cNvPr id="254" name="Bild" descr="Bild"/>
          <p:cNvPicPr>
            <a:picLocks noChangeAspect="1"/>
          </p:cNvPicPr>
          <p:nvPr/>
        </p:nvPicPr>
        <p:blipFill>
          <a:blip r:embed="rId6">
            <a:extLst/>
          </a:blip>
          <a:stretch>
            <a:fillRect/>
          </a:stretch>
        </p:blipFill>
        <p:spPr>
          <a:xfrm>
            <a:off x="17150646" y="79953"/>
            <a:ext cx="6616960" cy="6616960"/>
          </a:xfrm>
          <a:prstGeom prst="rect">
            <a:avLst/>
          </a:prstGeom>
          <a:ln w="12700">
            <a:miter lim="400000"/>
          </a:ln>
        </p:spPr>
      </p:pic>
      <p:pic>
        <p:nvPicPr>
          <p:cNvPr id="255" name="Bild" descr="Bild"/>
          <p:cNvPicPr>
            <a:picLocks noChangeAspect="1"/>
          </p:cNvPicPr>
          <p:nvPr/>
        </p:nvPicPr>
        <p:blipFill>
          <a:blip r:embed="rId7">
            <a:extLst/>
          </a:blip>
          <a:stretch>
            <a:fillRect/>
          </a:stretch>
        </p:blipFill>
        <p:spPr>
          <a:xfrm>
            <a:off x="18133304" y="7566338"/>
            <a:ext cx="5912694" cy="5912695"/>
          </a:xfrm>
          <a:prstGeom prst="rect">
            <a:avLst/>
          </a:prstGeom>
          <a:ln w="12700">
            <a:miter lim="400000"/>
          </a:ln>
        </p:spPr>
      </p:pic>
      <p:pic>
        <p:nvPicPr>
          <p:cNvPr id="256" name="Bild" descr="Bild"/>
          <p:cNvPicPr>
            <a:picLocks noChangeAspect="1"/>
          </p:cNvPicPr>
          <p:nvPr/>
        </p:nvPicPr>
        <p:blipFill>
          <a:blip r:embed="rId8">
            <a:extLst/>
          </a:blip>
          <a:stretch>
            <a:fillRect/>
          </a:stretch>
        </p:blipFill>
        <p:spPr>
          <a:xfrm>
            <a:off x="9529850" y="94787"/>
            <a:ext cx="5912694" cy="5912694"/>
          </a:xfrm>
          <a:prstGeom prst="rect">
            <a:avLst/>
          </a:prstGeom>
          <a:ln w="12700">
            <a:miter lim="400000"/>
          </a:ln>
        </p:spPr>
      </p:pic>
      <p:pic>
        <p:nvPicPr>
          <p:cNvPr id="257" name="FPF-Logo-2023-02.png" descr="FPF-Logo-2023-02.png"/>
          <p:cNvPicPr>
            <a:picLocks noChangeAspect="1"/>
          </p:cNvPicPr>
          <p:nvPr/>
        </p:nvPicPr>
        <p:blipFill>
          <a:blip r:embed="rId9">
            <a:extLst/>
          </a:blip>
          <a:stretch>
            <a:fillRect/>
          </a:stretch>
        </p:blipFill>
        <p:spPr>
          <a:xfrm>
            <a:off x="21305422" y="567298"/>
            <a:ext cx="2324469" cy="403421"/>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C67AE"/>
        </a:solidFill>
      </p:bgPr>
    </p:bg>
    <p:spTree>
      <p:nvGrpSpPr>
        <p:cNvPr id="1" name=""/>
        <p:cNvGrpSpPr/>
        <p:nvPr/>
      </p:nvGrpSpPr>
      <p:grpSpPr>
        <a:xfrm>
          <a:off x="0" y="0"/>
          <a:ext cx="0" cy="0"/>
          <a:chOff x="0" y="0"/>
          <a:chExt cx="0" cy="0"/>
        </a:xfrm>
      </p:grpSpPr>
      <p:sp>
        <p:nvSpPr>
          <p:cNvPr id="259" name="Präsente"/>
          <p:cNvSpPr txBox="1"/>
          <p:nvPr>
            <p:ph type="title"/>
          </p:nvPr>
        </p:nvSpPr>
        <p:spPr>
          <a:prstGeom prst="rect">
            <a:avLst/>
          </a:prstGeom>
        </p:spPr>
        <p:txBody>
          <a:bodyPr/>
          <a:lstStyle/>
          <a:p>
            <a:pPr/>
            <a:r>
              <a:t>Präsente</a:t>
            </a:r>
          </a:p>
        </p:txBody>
      </p:sp>
      <p:pic>
        <p:nvPicPr>
          <p:cNvPr id="260" name="FPF-Logo-2023-02.png" descr="FPF-Logo-2023-02.png"/>
          <p:cNvPicPr>
            <a:picLocks noChangeAspect="1"/>
          </p:cNvPicPr>
          <p:nvPr/>
        </p:nvPicPr>
        <p:blipFill>
          <a:blip r:embed="rId2">
            <a:extLst/>
          </a:blip>
          <a:stretch>
            <a:fillRect/>
          </a:stretch>
        </p:blipFill>
        <p:spPr>
          <a:xfrm>
            <a:off x="21305422" y="567298"/>
            <a:ext cx="2324469" cy="403421"/>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2" name="pasted-image.tiff" descr="pasted-image.tiff"/>
          <p:cNvPicPr>
            <a:picLocks noChangeAspect="1"/>
          </p:cNvPicPr>
          <p:nvPr>
            <p:ph type="pic" idx="21"/>
          </p:nvPr>
        </p:nvPicPr>
        <p:blipFill>
          <a:blip r:embed="rId2">
            <a:extLst/>
          </a:blip>
          <a:srcRect l="0" t="0" r="0" b="0"/>
          <a:stretch>
            <a:fillRect/>
          </a:stretch>
        </p:blipFill>
        <p:spPr>
          <a:xfrm>
            <a:off x="12783878" y="1988880"/>
            <a:ext cx="9738241" cy="9738240"/>
          </a:xfrm>
          <a:prstGeom prst="rect">
            <a:avLst/>
          </a:prstGeom>
        </p:spPr>
      </p:pic>
      <p:sp>
        <p:nvSpPr>
          <p:cNvPr id="263" name="Gästeschirm"/>
          <p:cNvSpPr txBox="1"/>
          <p:nvPr>
            <p:ph type="title"/>
          </p:nvPr>
        </p:nvSpPr>
        <p:spPr>
          <a:prstGeom prst="rect">
            <a:avLst/>
          </a:prstGeom>
        </p:spPr>
        <p:txBody>
          <a:bodyPr/>
          <a:lstStyle>
            <a:lvl1pPr>
              <a:defRPr>
                <a:solidFill>
                  <a:srgbClr val="00294B"/>
                </a:solidFill>
              </a:defRPr>
            </a:lvl1pPr>
          </a:lstStyle>
          <a:p>
            <a:pPr/>
            <a:r>
              <a:t>Gästeschirm </a:t>
            </a:r>
          </a:p>
        </p:txBody>
      </p:sp>
      <p:sp>
        <p:nvSpPr>
          <p:cNvPr id="264" name="Alle unter einem Dach AC Fibermatic  Äußerst stabiler Automatik-Gästeschirm für zwei Personen mit riesigem Durchmesser. (schon ab 96 Stück)"/>
          <p:cNvSpPr txBox="1"/>
          <p:nvPr>
            <p:ph type="body" sz="quarter" idx="1"/>
          </p:nvPr>
        </p:nvSpPr>
        <p:spPr>
          <a:prstGeom prst="rect">
            <a:avLst/>
          </a:prstGeom>
        </p:spPr>
        <p:txBody>
          <a:bodyPr/>
          <a:lstStyle/>
          <a:p>
            <a:pPr>
              <a:defRPr>
                <a:solidFill>
                  <a:srgbClr val="8E8E8E"/>
                </a:solidFill>
              </a:defRPr>
            </a:pPr>
            <a:r>
              <a:rPr>
                <a:solidFill>
                  <a:srgbClr val="FF2600"/>
                </a:solidFill>
              </a:rPr>
              <a:t>Alle unter einem Dach</a:t>
            </a:r>
            <a:br/>
            <a:r>
              <a:t>AC Fibermatic </a:t>
            </a:r>
            <a:br/>
            <a:r>
              <a:rPr sz="3500"/>
              <a:t>Äußerst stabiler Automatik-Gästeschirm für zwei Personen mit riesigem Durchmesser.</a:t>
            </a:r>
            <a:br>
              <a:rPr sz="3500"/>
            </a:br>
            <a:r>
              <a:rPr sz="3500"/>
              <a:t>(schon ab 96 Stück)</a:t>
            </a:r>
            <a:br>
              <a:rPr sz="3500"/>
            </a:br>
          </a:p>
        </p:txBody>
      </p:sp>
      <p:pic>
        <p:nvPicPr>
          <p:cNvPr id="265" name="FPF-Logo-2023-02.png" descr="FPF-Logo-2023-02.png"/>
          <p:cNvPicPr>
            <a:picLocks noChangeAspect="1"/>
          </p:cNvPicPr>
          <p:nvPr/>
        </p:nvPicPr>
        <p:blipFill>
          <a:blip r:embed="rId3">
            <a:extLst/>
          </a:blip>
          <a:stretch>
            <a:fillRect/>
          </a:stretch>
        </p:blipFill>
        <p:spPr>
          <a:xfrm>
            <a:off x="21305422" y="567298"/>
            <a:ext cx="2324469" cy="403421"/>
          </a:xfrm>
          <a:prstGeom prst="rect">
            <a:avLst/>
          </a:prstGeom>
          <a:ln w="12700">
            <a:miter lim="400000"/>
          </a:ln>
        </p:spPr>
      </p:pic>
      <p:pic>
        <p:nvPicPr>
          <p:cNvPr id="266" name="Bild" descr="Bild"/>
          <p:cNvPicPr>
            <a:picLocks noChangeAspect="1"/>
          </p:cNvPicPr>
          <p:nvPr/>
        </p:nvPicPr>
        <p:blipFill>
          <a:blip r:embed="rId4">
            <a:extLst/>
          </a:blip>
          <a:stretch>
            <a:fillRect/>
          </a:stretch>
        </p:blipFill>
        <p:spPr>
          <a:xfrm rot="18660000">
            <a:off x="18063519" y="5469475"/>
            <a:ext cx="2314395" cy="2314395"/>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C67AE"/>
        </a:solidFill>
      </p:bgPr>
    </p:bg>
    <p:spTree>
      <p:nvGrpSpPr>
        <p:cNvPr id="1" name=""/>
        <p:cNvGrpSpPr/>
        <p:nvPr/>
      </p:nvGrpSpPr>
      <p:grpSpPr>
        <a:xfrm>
          <a:off x="0" y="0"/>
          <a:ext cx="0" cy="0"/>
          <a:chOff x="0" y="0"/>
          <a:chExt cx="0" cy="0"/>
        </a:xfrm>
      </p:grpSpPr>
      <p:sp>
        <p:nvSpPr>
          <p:cNvPr id="268" name="100%"/>
          <p:cNvSpPr txBox="1"/>
          <p:nvPr>
            <p:ph type="body" idx="1"/>
          </p:nvPr>
        </p:nvSpPr>
        <p:spPr>
          <a:prstGeom prst="rect">
            <a:avLst/>
          </a:prstGeom>
        </p:spPr>
        <p:txBody>
          <a:bodyPr/>
          <a:lstStyle>
            <a:lvl1pPr>
              <a:defRPr>
                <a:solidFill>
                  <a:srgbClr val="FFFFFF"/>
                </a:solidFill>
              </a:defRPr>
            </a:lvl1pPr>
          </a:lstStyle>
          <a:p>
            <a:pPr/>
            <a:r>
              <a:t>100%</a:t>
            </a:r>
          </a:p>
        </p:txBody>
      </p:sp>
      <p:sp>
        <p:nvSpPr>
          <p:cNvPr id="269" name="Produktpräsentation FPF AGENCY - Inh. Holger Pfützner Beethovenstraße 22 | 12683 Berlin www.fpf.de | hp@fpf.de   030 / 5630 1493  |  0179 / 4972216"/>
          <p:cNvSpPr txBox="1"/>
          <p:nvPr>
            <p:ph type="body" idx="21"/>
          </p:nvPr>
        </p:nvSpPr>
        <p:spPr>
          <a:xfrm>
            <a:off x="1206500" y="8262180"/>
            <a:ext cx="21971000" cy="4324930"/>
          </a:xfrm>
          <a:prstGeom prst="rect">
            <a:avLst/>
          </a:prstGeom>
          <a:extLst>
            <a:ext uri="{C572A759-6A51-4108-AA02-DFA0A04FC94B}">
              <ma14:wrappingTextBoxFlag xmlns:ma14="http://schemas.microsoft.com/office/mac/drawingml/2011/main" val="1"/>
            </a:ext>
          </a:extLst>
        </p:spPr>
        <p:txBody>
          <a:bodyPr/>
          <a:lstStyle/>
          <a:p>
            <a:pPr>
              <a:defRPr b="0" sz="5200">
                <a:solidFill>
                  <a:srgbClr val="FFFFFF"/>
                </a:solidFill>
                <a:latin typeface="Gill Sans Light"/>
                <a:ea typeface="Gill Sans Light"/>
                <a:cs typeface="Gill Sans Light"/>
                <a:sym typeface="Gill Sans Light"/>
              </a:defRPr>
            </a:pPr>
            <a:r>
              <a:t> Produktpräsentation</a:t>
            </a:r>
            <a:br/>
            <a:r>
              <a:rPr b="1" sz="4800">
                <a:latin typeface="Gill Sans"/>
                <a:ea typeface="Gill Sans"/>
                <a:cs typeface="Gill Sans"/>
                <a:sym typeface="Gill Sans"/>
              </a:rPr>
              <a:t>FPF AGENCY</a:t>
            </a:r>
            <a:r>
              <a:rPr sz="4800"/>
              <a:t> - Inh. Holger Pfützner</a:t>
            </a:r>
            <a:br>
              <a:rPr sz="4800"/>
            </a:br>
            <a:r>
              <a:rPr sz="4800"/>
              <a:t>Beethovenstraße 22 | 12683 Berlin</a:t>
            </a:r>
            <a:br>
              <a:rPr sz="4800"/>
            </a:br>
            <a:r>
              <a:rPr u="sng">
                <a:hlinkClick r:id="rId2" invalidUrl="" action="" tgtFrame="" tooltip="" history="1" highlightClick="0" endSnd="0"/>
              </a:rPr>
              <a:t>www.fpf.de</a:t>
            </a:r>
            <a:r>
              <a:rPr sz="4800"/>
              <a:t> | </a:t>
            </a:r>
            <a:r>
              <a:rPr u="sng">
                <a:hlinkClick r:id="rId3" invalidUrl="" action="" tgtFrame="" tooltip="" history="1" highlightClick="0" endSnd="0"/>
              </a:rPr>
              <a:t>hp@fpf.de</a:t>
            </a:r>
            <a:r>
              <a:rPr sz="4800"/>
              <a:t>  </a:t>
            </a:r>
            <a:br>
              <a:rPr sz="4800"/>
            </a:br>
            <a:r>
              <a:rPr sz="4800"/>
              <a:t>030 / 5630 1493  |  0179 / 4972216</a:t>
            </a:r>
          </a:p>
        </p:txBody>
      </p:sp>
      <p:pic>
        <p:nvPicPr>
          <p:cNvPr id="270" name="FPF-Logo-2023-02.png" descr="FPF-Logo-2023-02.png"/>
          <p:cNvPicPr>
            <a:picLocks noChangeAspect="1"/>
          </p:cNvPicPr>
          <p:nvPr/>
        </p:nvPicPr>
        <p:blipFill>
          <a:blip r:embed="rId4">
            <a:extLst/>
          </a:blip>
          <a:stretch>
            <a:fillRect/>
          </a:stretch>
        </p:blipFill>
        <p:spPr>
          <a:xfrm>
            <a:off x="21305422" y="567298"/>
            <a:ext cx="2324469" cy="403421"/>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1" name="pasted-image.tiff" descr="pasted-image.tiff"/>
          <p:cNvPicPr>
            <a:picLocks noChangeAspect="1"/>
          </p:cNvPicPr>
          <p:nvPr>
            <p:ph type="pic" idx="21"/>
          </p:nvPr>
        </p:nvPicPr>
        <p:blipFill>
          <a:blip r:embed="rId2">
            <a:extLst/>
          </a:blip>
          <a:srcRect l="9326" t="0" r="9326" b="0"/>
          <a:stretch>
            <a:fillRect/>
          </a:stretch>
        </p:blipFill>
        <p:spPr>
          <a:xfrm>
            <a:off x="12191998" y="1269999"/>
            <a:ext cx="10922001" cy="11188701"/>
          </a:xfrm>
          <a:prstGeom prst="rect">
            <a:avLst/>
          </a:prstGeom>
        </p:spPr>
      </p:pic>
      <p:sp>
        <p:nvSpPr>
          <p:cNvPr id="162" name="Textmarker"/>
          <p:cNvSpPr txBox="1"/>
          <p:nvPr>
            <p:ph type="title"/>
          </p:nvPr>
        </p:nvSpPr>
        <p:spPr>
          <a:prstGeom prst="rect">
            <a:avLst/>
          </a:prstGeom>
        </p:spPr>
        <p:txBody>
          <a:bodyPr/>
          <a:lstStyle>
            <a:lvl1pPr>
              <a:defRPr>
                <a:solidFill>
                  <a:srgbClr val="2C67AE"/>
                </a:solidFill>
              </a:defRPr>
            </a:lvl1pPr>
          </a:lstStyle>
          <a:p>
            <a:pPr/>
            <a:r>
              <a:t>Textmarker </a:t>
            </a:r>
          </a:p>
        </p:txBody>
      </p:sp>
      <p:sp>
        <p:nvSpPr>
          <p:cNvPr id="163" name="UMA LIQEO MINI  Sana Highlights Einzeln oder im Set Werbebotschaft auf jedem Stift,  einzeln, oder auf der Set-Box"/>
          <p:cNvSpPr txBox="1"/>
          <p:nvPr>
            <p:ph type="body" sz="quarter" idx="1"/>
          </p:nvPr>
        </p:nvSpPr>
        <p:spPr>
          <a:prstGeom prst="rect">
            <a:avLst/>
          </a:prstGeom>
        </p:spPr>
        <p:txBody>
          <a:bodyPr/>
          <a:lstStyle/>
          <a:p>
            <a:pPr>
              <a:defRPr>
                <a:solidFill>
                  <a:srgbClr val="555553"/>
                </a:solidFill>
              </a:defRPr>
            </a:pPr>
            <a:r>
              <a:t>UMA LIQEO MINI </a:t>
            </a:r>
            <a:br/>
            <a:r>
              <a:rPr>
                <a:solidFill>
                  <a:srgbClr val="FF2600"/>
                </a:solidFill>
              </a:rPr>
              <a:t>Sana Highlights</a:t>
            </a:r>
            <a:br/>
            <a:r>
              <a:rPr sz="3500"/>
              <a:t>Einzeln oder im Set</a:t>
            </a:r>
            <a:br>
              <a:rPr sz="3500"/>
            </a:br>
            <a:r>
              <a:rPr sz="3500"/>
              <a:t>Werbebotschaft auf jedem Stift, </a:t>
            </a:r>
            <a:br>
              <a:rPr sz="3500"/>
            </a:br>
            <a:r>
              <a:rPr sz="3500"/>
              <a:t>einzeln, oder auf der Set-Box</a:t>
            </a:r>
          </a:p>
        </p:txBody>
      </p:sp>
      <p:pic>
        <p:nvPicPr>
          <p:cNvPr id="164" name="FPF-Logo-2023-02.png" descr="FPF-Logo-2023-02.png"/>
          <p:cNvPicPr>
            <a:picLocks noChangeAspect="1"/>
          </p:cNvPicPr>
          <p:nvPr/>
        </p:nvPicPr>
        <p:blipFill>
          <a:blip r:embed="rId3">
            <a:extLst/>
          </a:blip>
          <a:stretch>
            <a:fillRect/>
          </a:stretch>
        </p:blipFill>
        <p:spPr>
          <a:xfrm>
            <a:off x="21305422" y="567298"/>
            <a:ext cx="2324469" cy="403421"/>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6" name="Bild" descr="Bild"/>
          <p:cNvPicPr>
            <a:picLocks noChangeAspect="1"/>
          </p:cNvPicPr>
          <p:nvPr>
            <p:ph type="pic" idx="21"/>
          </p:nvPr>
        </p:nvPicPr>
        <p:blipFill>
          <a:blip r:embed="rId2">
            <a:extLst/>
          </a:blip>
          <a:srcRect l="1191" t="0" r="1191" b="0"/>
          <a:stretch>
            <a:fillRect/>
          </a:stretch>
        </p:blipFill>
        <p:spPr>
          <a:xfrm>
            <a:off x="12191998" y="1263649"/>
            <a:ext cx="10922001" cy="11188701"/>
          </a:xfrm>
          <a:prstGeom prst="rect">
            <a:avLst/>
          </a:prstGeom>
        </p:spPr>
      </p:pic>
      <p:sp>
        <p:nvSpPr>
          <p:cNvPr id="167" name="Charm Armband"/>
          <p:cNvSpPr txBox="1"/>
          <p:nvPr>
            <p:ph type="title"/>
          </p:nvPr>
        </p:nvSpPr>
        <p:spPr>
          <a:prstGeom prst="rect">
            <a:avLst/>
          </a:prstGeom>
        </p:spPr>
        <p:txBody>
          <a:bodyPr/>
          <a:lstStyle/>
          <a:p>
            <a:pPr>
              <a:defRPr>
                <a:solidFill>
                  <a:srgbClr val="2C67AE"/>
                </a:solidFill>
              </a:defRPr>
            </a:pPr>
            <a:r>
              <a:t>Charm</a:t>
            </a:r>
            <a:br/>
            <a:r>
              <a:t>Armband </a:t>
            </a:r>
          </a:p>
        </p:txBody>
      </p:sp>
      <p:sp>
        <p:nvSpPr>
          <p:cNvPr id="168" name="Sana-Freundschaft - Ihr Logo…"/>
          <p:cNvSpPr txBox="1"/>
          <p:nvPr>
            <p:ph type="body" sz="quarter" idx="1"/>
          </p:nvPr>
        </p:nvSpPr>
        <p:spPr>
          <a:prstGeom prst="rect">
            <a:avLst/>
          </a:prstGeom>
        </p:spPr>
        <p:txBody>
          <a:bodyPr/>
          <a:lstStyle/>
          <a:p>
            <a:pPr>
              <a:defRPr>
                <a:solidFill>
                  <a:srgbClr val="8E8E8E"/>
                </a:solidFill>
              </a:defRPr>
            </a:pPr>
            <a:r>
              <a:rPr>
                <a:solidFill>
                  <a:srgbClr val="FF2600"/>
                </a:solidFill>
              </a:rPr>
              <a:t>Sana-Freundschaft</a:t>
            </a:r>
            <a:br>
              <a:rPr sz="3500"/>
            </a:br>
            <a:r>
              <a:rPr sz="3500"/>
              <a:t>- Ihr Logo</a:t>
            </a:r>
            <a:endParaRPr sz="3500"/>
          </a:p>
          <a:p>
            <a:pPr>
              <a:defRPr>
                <a:solidFill>
                  <a:srgbClr val="8E8E8E"/>
                </a:solidFill>
              </a:defRPr>
            </a:pPr>
            <a:r>
              <a:rPr sz="3500"/>
              <a:t>- Ihr Slogan</a:t>
            </a:r>
            <a:br>
              <a:rPr sz="3500"/>
            </a:br>
            <a:r>
              <a:rPr sz="3500"/>
              <a:t>- Ihre Farben</a:t>
            </a:r>
            <a:br>
              <a:rPr sz="3500"/>
            </a:br>
            <a:r>
              <a:rPr sz="3500"/>
              <a:t>an jedem Handgelenk schick in Szene gesetzt</a:t>
            </a:r>
            <a:endParaRPr sz="3500"/>
          </a:p>
          <a:p>
            <a:pPr>
              <a:defRPr>
                <a:solidFill>
                  <a:srgbClr val="8E8E8E"/>
                </a:solidFill>
              </a:defRPr>
            </a:pPr>
            <a:endParaRPr sz="3500"/>
          </a:p>
          <a:p>
            <a:pPr>
              <a:defRPr>
                <a:solidFill>
                  <a:srgbClr val="8E8E8E"/>
                </a:solidFill>
              </a:defRPr>
            </a:pPr>
            <a:r>
              <a:rPr sz="3500"/>
              <a:t>individuell konfiguriert</a:t>
            </a:r>
          </a:p>
        </p:txBody>
      </p:sp>
      <p:pic>
        <p:nvPicPr>
          <p:cNvPr id="169" name="FPF-Logo-2023-02.png" descr="FPF-Logo-2023-02.png"/>
          <p:cNvPicPr>
            <a:picLocks noChangeAspect="1"/>
          </p:cNvPicPr>
          <p:nvPr/>
        </p:nvPicPr>
        <p:blipFill>
          <a:blip r:embed="rId3">
            <a:extLst/>
          </a:blip>
          <a:stretch>
            <a:fillRect/>
          </a:stretch>
        </p:blipFill>
        <p:spPr>
          <a:xfrm>
            <a:off x="21305422" y="567298"/>
            <a:ext cx="2324469" cy="403421"/>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pasted-image.png" descr="pasted-image.png"/>
          <p:cNvPicPr>
            <a:picLocks noChangeAspect="1"/>
          </p:cNvPicPr>
          <p:nvPr>
            <p:ph type="pic" idx="21"/>
          </p:nvPr>
        </p:nvPicPr>
        <p:blipFill>
          <a:blip r:embed="rId2">
            <a:extLst/>
          </a:blip>
          <a:srcRect l="0" t="0" r="24247" b="0"/>
          <a:stretch>
            <a:fillRect/>
          </a:stretch>
        </p:blipFill>
        <p:spPr>
          <a:xfrm>
            <a:off x="17850211" y="2557881"/>
            <a:ext cx="5263788" cy="8600238"/>
          </a:xfrm>
          <a:prstGeom prst="rect">
            <a:avLst/>
          </a:prstGeom>
        </p:spPr>
      </p:pic>
      <p:sp>
        <p:nvSpPr>
          <p:cNvPr id="172" name="Nagellack"/>
          <p:cNvSpPr txBox="1"/>
          <p:nvPr>
            <p:ph type="title"/>
          </p:nvPr>
        </p:nvSpPr>
        <p:spPr>
          <a:prstGeom prst="rect">
            <a:avLst/>
          </a:prstGeom>
        </p:spPr>
        <p:txBody>
          <a:bodyPr/>
          <a:lstStyle>
            <a:lvl1pPr>
              <a:defRPr>
                <a:solidFill>
                  <a:srgbClr val="2C67AE"/>
                </a:solidFill>
              </a:defRPr>
            </a:lvl1pPr>
          </a:lstStyle>
          <a:p>
            <a:pPr/>
            <a:r>
              <a:t>Nagellack </a:t>
            </a:r>
          </a:p>
        </p:txBody>
      </p:sp>
      <p:sp>
        <p:nvSpPr>
          <p:cNvPr id="173" name="in Firmenfarbe Sana-Blau Trendfarbe 2026 ob sie weibliche Auszubildende werben wollen oder einfach nur das visuelle Ergebnis eines vom Hammer getroffenen   Daumens kaschieren möchten … unser Nagellack ist das perfekte Werbegeschenk!"/>
          <p:cNvSpPr txBox="1"/>
          <p:nvPr>
            <p:ph type="body" sz="quarter" idx="1"/>
          </p:nvPr>
        </p:nvSpPr>
        <p:spPr>
          <a:prstGeom prst="rect">
            <a:avLst/>
          </a:prstGeom>
        </p:spPr>
        <p:txBody>
          <a:bodyPr/>
          <a:lstStyle/>
          <a:p>
            <a:pPr>
              <a:defRPr>
                <a:solidFill>
                  <a:srgbClr val="8E8E8E"/>
                </a:solidFill>
              </a:defRPr>
            </a:pPr>
            <a:r>
              <a:t>in Firmenfarbe</a:t>
            </a:r>
            <a:br/>
            <a:r>
              <a:rPr>
                <a:solidFill>
                  <a:srgbClr val="FF2600"/>
                </a:solidFill>
              </a:rPr>
              <a:t>Sana-Blau Trendfarbe 2026</a:t>
            </a:r>
            <a:br/>
            <a:r>
              <a:rPr sz="3500"/>
              <a:t>ob sie weibliche Auszubildende werben wollen oder einfach nur das visuelle Ergebnis eines vom Hammer getroffenen  </a:t>
            </a:r>
            <a:br>
              <a:rPr sz="3500"/>
            </a:br>
            <a:r>
              <a:rPr sz="3500"/>
              <a:t>Daumens kaschieren möchten … unser Nagellack ist das perfekte Werbegeschenk!</a:t>
            </a:r>
          </a:p>
        </p:txBody>
      </p:sp>
      <p:pic>
        <p:nvPicPr>
          <p:cNvPr id="174" name="pasted-image.png" descr="pasted-image.png"/>
          <p:cNvPicPr>
            <a:picLocks noChangeAspect="1"/>
          </p:cNvPicPr>
          <p:nvPr/>
        </p:nvPicPr>
        <p:blipFill>
          <a:blip r:embed="rId3">
            <a:extLst/>
          </a:blip>
          <a:stretch>
            <a:fillRect/>
          </a:stretch>
        </p:blipFill>
        <p:spPr>
          <a:xfrm>
            <a:off x="11245360" y="2680899"/>
            <a:ext cx="7026686" cy="8491463"/>
          </a:xfrm>
          <a:prstGeom prst="rect">
            <a:avLst/>
          </a:prstGeom>
          <a:ln w="12700">
            <a:miter lim="400000"/>
          </a:ln>
        </p:spPr>
      </p:pic>
      <p:pic>
        <p:nvPicPr>
          <p:cNvPr id="175" name="FPF-Logo-2023-02.png" descr="FPF-Logo-2023-02.png"/>
          <p:cNvPicPr>
            <a:picLocks noChangeAspect="1"/>
          </p:cNvPicPr>
          <p:nvPr/>
        </p:nvPicPr>
        <p:blipFill>
          <a:blip r:embed="rId4">
            <a:extLst/>
          </a:blip>
          <a:stretch>
            <a:fillRect/>
          </a:stretch>
        </p:blipFill>
        <p:spPr>
          <a:xfrm>
            <a:off x="21305422" y="567298"/>
            <a:ext cx="2324469" cy="403421"/>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7" name="pasted-image.tiff" descr="pasted-image.tiff"/>
          <p:cNvPicPr>
            <a:picLocks noChangeAspect="1"/>
          </p:cNvPicPr>
          <p:nvPr>
            <p:ph type="pic" idx="21"/>
          </p:nvPr>
        </p:nvPicPr>
        <p:blipFill>
          <a:blip r:embed="rId2">
            <a:extLst/>
          </a:blip>
          <a:srcRect l="1191" t="0" r="1191" b="0"/>
          <a:stretch>
            <a:fillRect/>
          </a:stretch>
        </p:blipFill>
        <p:spPr>
          <a:xfrm>
            <a:off x="12191998" y="1269999"/>
            <a:ext cx="10922001" cy="11188701"/>
          </a:xfrm>
          <a:prstGeom prst="rect">
            <a:avLst/>
          </a:prstGeom>
        </p:spPr>
      </p:pic>
      <p:sp>
        <p:nvSpPr>
          <p:cNvPr id="178" name="Seife"/>
          <p:cNvSpPr txBox="1"/>
          <p:nvPr>
            <p:ph type="title"/>
          </p:nvPr>
        </p:nvSpPr>
        <p:spPr>
          <a:prstGeom prst="rect">
            <a:avLst/>
          </a:prstGeom>
        </p:spPr>
        <p:txBody>
          <a:bodyPr/>
          <a:lstStyle>
            <a:lvl1pPr>
              <a:defRPr>
                <a:solidFill>
                  <a:srgbClr val="2C67AE"/>
                </a:solidFill>
              </a:defRPr>
            </a:lvl1pPr>
          </a:lstStyle>
          <a:p>
            <a:pPr/>
            <a:r>
              <a:t>Seife </a:t>
            </a:r>
          </a:p>
        </p:txBody>
      </p:sp>
      <p:sp>
        <p:nvSpPr>
          <p:cNvPr id="179" name="Für echte Männerhände  Für jeden Dreck zu haben! Klar's Sandelholzseife macht Schluss mit den Spuren eines langen, ereignisreichen Tages. Angereichert mit feinen Bimssteinpartikeln, sorgt sie für ein sanftes Peeling und entfernt selbst hartnäckigen Schmu"/>
          <p:cNvSpPr txBox="1"/>
          <p:nvPr>
            <p:ph type="body" sz="quarter" idx="1"/>
          </p:nvPr>
        </p:nvSpPr>
        <p:spPr>
          <a:prstGeom prst="rect">
            <a:avLst/>
          </a:prstGeom>
        </p:spPr>
        <p:txBody>
          <a:bodyPr/>
          <a:lstStyle/>
          <a:p>
            <a:pPr>
              <a:defRPr>
                <a:solidFill>
                  <a:srgbClr val="8E8E8E"/>
                </a:solidFill>
              </a:defRPr>
            </a:pPr>
            <a:r>
              <a:rPr>
                <a:solidFill>
                  <a:srgbClr val="FF2600"/>
                </a:solidFill>
              </a:rPr>
              <a:t>Für echte Männerhände</a:t>
            </a:r>
            <a:r>
              <a:t> </a:t>
            </a:r>
            <a:br/>
            <a:r>
              <a:rPr sz="3500"/>
              <a:t>Für jeden Dreck zu haben! Klar's Sandelholzseife macht Schluss mit den Spuren eines langen, ereignisreichen Tages. Angereichert mit feinen Bimssteinpartikeln, sorgt sie für ein sanftes Peeling und entfernt selbst hartnäckigen Schmutz gründlich, ohne die Haut zu strapazieren.</a:t>
            </a:r>
            <a:br>
              <a:rPr sz="3500"/>
            </a:br>
          </a:p>
        </p:txBody>
      </p:sp>
      <p:pic>
        <p:nvPicPr>
          <p:cNvPr id="180" name="FPF-Logo-2023-02.png" descr="FPF-Logo-2023-02.png"/>
          <p:cNvPicPr>
            <a:picLocks noChangeAspect="1"/>
          </p:cNvPicPr>
          <p:nvPr/>
        </p:nvPicPr>
        <p:blipFill>
          <a:blip r:embed="rId3">
            <a:extLst/>
          </a:blip>
          <a:stretch>
            <a:fillRect/>
          </a:stretch>
        </p:blipFill>
        <p:spPr>
          <a:xfrm>
            <a:off x="21305422" y="567298"/>
            <a:ext cx="2324469" cy="403421"/>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2" name="pasted-image.tiff" descr="pasted-image.tiff"/>
          <p:cNvPicPr>
            <a:picLocks noChangeAspect="1"/>
          </p:cNvPicPr>
          <p:nvPr>
            <p:ph type="pic" idx="21"/>
          </p:nvPr>
        </p:nvPicPr>
        <p:blipFill>
          <a:blip r:embed="rId2">
            <a:extLst/>
          </a:blip>
          <a:srcRect l="0" t="0" r="0" b="0"/>
          <a:stretch>
            <a:fillRect/>
          </a:stretch>
        </p:blipFill>
        <p:spPr>
          <a:xfrm>
            <a:off x="12280834" y="1978283"/>
            <a:ext cx="10744331" cy="9759434"/>
          </a:xfrm>
          <a:prstGeom prst="rect">
            <a:avLst/>
          </a:prstGeom>
        </p:spPr>
      </p:pic>
      <p:sp>
        <p:nvSpPr>
          <p:cNvPr id="183" name="Schoko-Coin…"/>
          <p:cNvSpPr txBox="1"/>
          <p:nvPr>
            <p:ph type="title"/>
          </p:nvPr>
        </p:nvSpPr>
        <p:spPr>
          <a:prstGeom prst="rect">
            <a:avLst/>
          </a:prstGeom>
        </p:spPr>
        <p:txBody>
          <a:bodyPr/>
          <a:lstStyle/>
          <a:p>
            <a:pPr>
              <a:defRPr>
                <a:solidFill>
                  <a:srgbClr val="00294B"/>
                </a:solidFill>
              </a:defRPr>
            </a:pPr>
            <a:r>
              <a:rPr>
                <a:solidFill>
                  <a:srgbClr val="2C67AE"/>
                </a:solidFill>
              </a:rPr>
              <a:t>Schoko-Coin</a:t>
            </a:r>
            <a:r>
              <a:t> </a:t>
            </a:r>
          </a:p>
          <a:p>
            <a:pPr>
              <a:defRPr spc="-90" sz="4500">
                <a:solidFill>
                  <a:srgbClr val="FF2600"/>
                </a:solidFill>
              </a:defRPr>
            </a:pPr>
            <a:r>
              <a:t>Du bist wertvoll für uns</a:t>
            </a:r>
          </a:p>
        </p:txBody>
      </p:sp>
      <p:sp>
        <p:nvSpPr>
          <p:cNvPr id="184" name="Vollmilch Schokomünzen werden in 28mm, 38mm, 55mm, 75mm, 100mm und 125mm Durchmesser hergestellt.…"/>
          <p:cNvSpPr txBox="1"/>
          <p:nvPr>
            <p:ph type="body" sz="quarter" idx="1"/>
          </p:nvPr>
        </p:nvSpPr>
        <p:spPr>
          <a:prstGeom prst="rect">
            <a:avLst/>
          </a:prstGeom>
        </p:spPr>
        <p:txBody>
          <a:bodyPr/>
          <a:lstStyle/>
          <a:p>
            <a:pPr>
              <a:defRPr>
                <a:solidFill>
                  <a:srgbClr val="8E8E8E"/>
                </a:solidFill>
              </a:defRPr>
            </a:pPr>
            <a:r>
              <a:t>Vollmilch</a:t>
            </a:r>
            <a:br/>
            <a:r>
              <a:rPr sz="3500"/>
              <a:t>Schokomünzen werden in 28mm, 38mm, 55mm, 75mm, 100mm und 125mm Durchmesser hergestellt. </a:t>
            </a:r>
            <a:endParaRPr sz="3500"/>
          </a:p>
          <a:p>
            <a:pPr defTabSz="457200">
              <a:defRPr b="0" sz="1300">
                <a:solidFill>
                  <a:srgbClr val="666666"/>
                </a:solidFill>
                <a:latin typeface="Arial"/>
                <a:ea typeface="Arial"/>
                <a:cs typeface="Arial"/>
                <a:sym typeface="Arial"/>
              </a:defRPr>
            </a:pPr>
            <a:endParaRPr sz="3500"/>
          </a:p>
          <a:p>
            <a:pPr defTabSz="457200">
              <a:defRPr b="0" sz="1300">
                <a:solidFill>
                  <a:srgbClr val="666666"/>
                </a:solidFill>
                <a:latin typeface="Arial"/>
                <a:ea typeface="Arial"/>
                <a:cs typeface="Arial"/>
                <a:sym typeface="Arial"/>
              </a:defRPr>
            </a:pPr>
            <a:r>
              <a:rPr sz="3500"/>
              <a:t>Erhältlich im Display, Klarsichtdose, Geschenkverpackung oder im Netz.</a:t>
            </a:r>
            <a:endParaRPr sz="3500"/>
          </a:p>
          <a:p>
            <a:pPr defTabSz="457200">
              <a:defRPr b="0" sz="1300">
                <a:solidFill>
                  <a:srgbClr val="666666"/>
                </a:solidFill>
                <a:latin typeface="Arial"/>
                <a:ea typeface="Arial"/>
                <a:cs typeface="Arial"/>
                <a:sym typeface="Arial"/>
              </a:defRPr>
            </a:pPr>
            <a:r>
              <a:rPr sz="3500"/>
              <a:t>Münzmotiv oder eigene Prägung.</a:t>
            </a:r>
          </a:p>
        </p:txBody>
      </p:sp>
      <p:pic>
        <p:nvPicPr>
          <p:cNvPr id="185" name="FPF-Logo-2023-02.png" descr="FPF-Logo-2023-02.png"/>
          <p:cNvPicPr>
            <a:picLocks noChangeAspect="1"/>
          </p:cNvPicPr>
          <p:nvPr/>
        </p:nvPicPr>
        <p:blipFill>
          <a:blip r:embed="rId3">
            <a:extLst/>
          </a:blip>
          <a:stretch>
            <a:fillRect/>
          </a:stretch>
        </p:blipFill>
        <p:spPr>
          <a:xfrm>
            <a:off x="21305422" y="567298"/>
            <a:ext cx="2324469" cy="403421"/>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7" name="pasted-image.tiff" descr="pasted-image.tiff"/>
          <p:cNvPicPr>
            <a:picLocks noChangeAspect="1"/>
          </p:cNvPicPr>
          <p:nvPr>
            <p:ph type="pic" idx="21"/>
          </p:nvPr>
        </p:nvPicPr>
        <p:blipFill>
          <a:blip r:embed="rId2">
            <a:extLst/>
          </a:blip>
          <a:srcRect l="0" t="0" r="0" b="0"/>
          <a:stretch>
            <a:fillRect/>
          </a:stretch>
        </p:blipFill>
        <p:spPr>
          <a:xfrm>
            <a:off x="12362033" y="2512172"/>
            <a:ext cx="10581933" cy="8691656"/>
          </a:xfrm>
          <a:prstGeom prst="rect">
            <a:avLst/>
          </a:prstGeom>
        </p:spPr>
      </p:pic>
      <p:sp>
        <p:nvSpPr>
          <p:cNvPr id="188" name="Quellschwamm"/>
          <p:cNvSpPr txBox="1"/>
          <p:nvPr>
            <p:ph type="title"/>
          </p:nvPr>
        </p:nvSpPr>
        <p:spPr>
          <a:prstGeom prst="rect">
            <a:avLst/>
          </a:prstGeom>
        </p:spPr>
        <p:txBody>
          <a:bodyPr/>
          <a:lstStyle>
            <a:lvl1pPr>
              <a:defRPr>
                <a:solidFill>
                  <a:srgbClr val="2C67AE"/>
                </a:solidFill>
              </a:defRPr>
            </a:lvl1pPr>
          </a:lstStyle>
          <a:p>
            <a:pPr/>
            <a:r>
              <a:t>Quellschwamm </a:t>
            </a:r>
          </a:p>
        </p:txBody>
      </p:sp>
      <p:sp>
        <p:nvSpPr>
          <p:cNvPr id="189" name="Wachstum bei/mit Sana Verbinden Sie Attribute wie WACHSTUM, DYNAMIK, SAUBERKEIT und NACHHALTIGKEIT mit unseren SPONTEX Zellulose - Quellschwämmen Form, Quellhöhe, Farbe und Design individuell konfigurierbar"/>
          <p:cNvSpPr txBox="1"/>
          <p:nvPr>
            <p:ph type="body" sz="quarter" idx="1"/>
          </p:nvPr>
        </p:nvSpPr>
        <p:spPr>
          <a:prstGeom prst="rect">
            <a:avLst/>
          </a:prstGeom>
        </p:spPr>
        <p:txBody>
          <a:bodyPr/>
          <a:lstStyle/>
          <a:p>
            <a:pPr>
              <a:defRPr>
                <a:solidFill>
                  <a:srgbClr val="8E8E8E"/>
                </a:solidFill>
              </a:defRPr>
            </a:pPr>
            <a:r>
              <a:rPr>
                <a:solidFill>
                  <a:srgbClr val="FF2600"/>
                </a:solidFill>
              </a:rPr>
              <a:t>Wachstum bei/mit Sana</a:t>
            </a:r>
            <a:br/>
            <a:r>
              <a:rPr sz="3500"/>
              <a:t>Verbinden Sie Attribute wie WACHSTUM, DYNAMIK, SAUBERKEIT und NACHHALTIGKEIT mit unseren SPONTEX Zellulose - Quellschwämmen</a:t>
            </a:r>
            <a:br>
              <a:rPr sz="3500"/>
            </a:br>
            <a:r>
              <a:rPr sz="3500"/>
              <a:t>Form, Quellhöhe, Farbe und Design individuell konfigurierbar</a:t>
            </a:r>
            <a:br>
              <a:rPr sz="3500"/>
            </a:br>
          </a:p>
        </p:txBody>
      </p:sp>
      <p:pic>
        <p:nvPicPr>
          <p:cNvPr id="190" name="FPF-Logo-2023-02.png" descr="FPF-Logo-2023-02.png"/>
          <p:cNvPicPr>
            <a:picLocks noChangeAspect="1"/>
          </p:cNvPicPr>
          <p:nvPr/>
        </p:nvPicPr>
        <p:blipFill>
          <a:blip r:embed="rId3">
            <a:extLst/>
          </a:blip>
          <a:stretch>
            <a:fillRect/>
          </a:stretch>
        </p:blipFill>
        <p:spPr>
          <a:xfrm>
            <a:off x="21305422" y="567298"/>
            <a:ext cx="2324469" cy="403421"/>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2" name="Bild" descr="Bild"/>
          <p:cNvPicPr>
            <a:picLocks noChangeAspect="1"/>
          </p:cNvPicPr>
          <p:nvPr>
            <p:ph type="pic" idx="21"/>
          </p:nvPr>
        </p:nvPicPr>
        <p:blipFill>
          <a:blip r:embed="rId2">
            <a:extLst/>
          </a:blip>
          <a:srcRect l="17461" t="0" r="17461" b="0"/>
          <a:stretch>
            <a:fillRect/>
          </a:stretch>
        </p:blipFill>
        <p:spPr>
          <a:xfrm>
            <a:off x="12191998" y="1269999"/>
            <a:ext cx="10922001" cy="11188701"/>
          </a:xfrm>
          <a:prstGeom prst="rect">
            <a:avLst/>
          </a:prstGeom>
        </p:spPr>
      </p:pic>
      <p:sp>
        <p:nvSpPr>
          <p:cNvPr id="193" name="P-9000® Prägetücher. Exklusiv mit Ihrem Logo"/>
          <p:cNvSpPr txBox="1"/>
          <p:nvPr>
            <p:ph type="title"/>
          </p:nvPr>
        </p:nvSpPr>
        <p:spPr>
          <a:prstGeom prst="rect">
            <a:avLst/>
          </a:prstGeom>
        </p:spPr>
        <p:txBody>
          <a:bodyPr/>
          <a:lstStyle>
            <a:lvl1pPr>
              <a:defRPr>
                <a:solidFill>
                  <a:srgbClr val="2C67AE"/>
                </a:solidFill>
              </a:defRPr>
            </a:lvl1pPr>
          </a:lstStyle>
          <a:p>
            <a:pPr/>
            <a:r>
              <a:t>P-9000® Prägetücher. Exklusiv mit Ihrem Logo </a:t>
            </a:r>
          </a:p>
        </p:txBody>
      </p:sp>
      <p:sp>
        <p:nvSpPr>
          <p:cNvPr id="194" name="Sana-Samtweich  Ideal für alle empfindlichen Oberflächen"/>
          <p:cNvSpPr txBox="1"/>
          <p:nvPr>
            <p:ph type="body" sz="quarter" idx="1"/>
          </p:nvPr>
        </p:nvSpPr>
        <p:spPr>
          <a:prstGeom prst="rect">
            <a:avLst/>
          </a:prstGeom>
        </p:spPr>
        <p:txBody>
          <a:bodyPr/>
          <a:lstStyle/>
          <a:p>
            <a:pPr>
              <a:defRPr>
                <a:solidFill>
                  <a:srgbClr val="8E8E8E"/>
                </a:solidFill>
              </a:defRPr>
            </a:pPr>
            <a:r>
              <a:rPr>
                <a:solidFill>
                  <a:srgbClr val="FF2600"/>
                </a:solidFill>
              </a:rPr>
              <a:t>Sana-Samtweich</a:t>
            </a:r>
            <a:r>
              <a:t> </a:t>
            </a:r>
            <a:br/>
            <a:r>
              <a:rPr sz="3500"/>
              <a:t>Ideal für alle empfindlichen Oberflächen</a:t>
            </a:r>
            <a:br>
              <a:rPr sz="3500"/>
            </a:br>
          </a:p>
        </p:txBody>
      </p:sp>
      <p:pic>
        <p:nvPicPr>
          <p:cNvPr id="195" name="FPF-Logo-2023-02.png" descr="FPF-Logo-2023-02.png"/>
          <p:cNvPicPr>
            <a:picLocks noChangeAspect="1"/>
          </p:cNvPicPr>
          <p:nvPr/>
        </p:nvPicPr>
        <p:blipFill>
          <a:blip r:embed="rId3">
            <a:extLst/>
          </a:blip>
          <a:stretch>
            <a:fillRect/>
          </a:stretch>
        </p:blipFill>
        <p:spPr>
          <a:xfrm>
            <a:off x="21305422" y="567298"/>
            <a:ext cx="2324469" cy="403421"/>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30_BasicColor">
  <a:themeElements>
    <a:clrScheme name="30_BasicColor">
      <a:dk1>
        <a:srgbClr val="5E5E5E"/>
      </a:dk1>
      <a:lt1>
        <a:srgbClr val="003462"/>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30_BasicColor">
  <a:themeElements>
    <a:clrScheme name="30_BasicColor">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